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8"/>
  </p:notesMasterIdLst>
  <p:handoutMasterIdLst>
    <p:handoutMasterId r:id="rId19"/>
  </p:handoutMasterIdLst>
  <p:sldIdLst>
    <p:sldId id="267" r:id="rId5"/>
    <p:sldId id="283" r:id="rId6"/>
    <p:sldId id="285" r:id="rId7"/>
    <p:sldId id="288" r:id="rId8"/>
    <p:sldId id="292" r:id="rId9"/>
    <p:sldId id="294" r:id="rId10"/>
    <p:sldId id="296" r:id="rId11"/>
    <p:sldId id="295" r:id="rId12"/>
    <p:sldId id="289" r:id="rId13"/>
    <p:sldId id="286" r:id="rId14"/>
    <p:sldId id="297" r:id="rId15"/>
    <p:sldId id="298" r:id="rId16"/>
    <p:sldId id="290" r:id="rId17"/>
  </p:sldIdLst>
  <p:sldSz cx="12188825" cy="6858000"/>
  <p:notesSz cx="6888163" cy="100203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49A59-E681-4634-2578-7B237B128808}" v="6" dt="2022-11-14T10:02:20.786"/>
    <p1510:client id="{805DB345-3859-4C1B-ADD1-32086A5BFC7C}" v="66" dt="2022-11-09T15:14:08.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pos="3839"/>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bbiner Moshe Baumel" userId="3f35a0cd-f599-45fe-ad2a-cee4be5ddbf3" providerId="ADAL" clId="{708D408C-2086-4767-AC72-9F337785D462}"/>
    <pc:docChg chg="undo custSel addSld delSld modSld sldOrd">
      <pc:chgData name="Rabbiner Moshe Baumel" userId="3f35a0cd-f599-45fe-ad2a-cee4be5ddbf3" providerId="ADAL" clId="{708D408C-2086-4767-AC72-9F337785D462}" dt="2022-10-24T12:20:58.773" v="14060" actId="14100"/>
      <pc:docMkLst>
        <pc:docMk/>
      </pc:docMkLst>
      <pc:sldChg chg="modSp mod">
        <pc:chgData name="Rabbiner Moshe Baumel" userId="3f35a0cd-f599-45fe-ad2a-cee4be5ddbf3" providerId="ADAL" clId="{708D408C-2086-4767-AC72-9F337785D462}" dt="2022-10-24T09:43:08.267" v="13629" actId="20577"/>
        <pc:sldMkLst>
          <pc:docMk/>
          <pc:sldMk cId="2707543024" sldId="267"/>
        </pc:sldMkLst>
        <pc:spChg chg="mod">
          <ac:chgData name="Rabbiner Moshe Baumel" userId="3f35a0cd-f599-45fe-ad2a-cee4be5ddbf3" providerId="ADAL" clId="{708D408C-2086-4767-AC72-9F337785D462}" dt="2022-10-24T09:43:08.267" v="13629" actId="20577"/>
          <ac:spMkLst>
            <pc:docMk/>
            <pc:sldMk cId="2707543024" sldId="267"/>
            <ac:spMk id="2" creationId="{00000000-0000-0000-0000-000000000000}"/>
          </ac:spMkLst>
        </pc:spChg>
      </pc:sldChg>
      <pc:sldChg chg="del">
        <pc:chgData name="Rabbiner Moshe Baumel" userId="3f35a0cd-f599-45fe-ad2a-cee4be5ddbf3" providerId="ADAL" clId="{708D408C-2086-4767-AC72-9F337785D462}" dt="2022-09-20T14:46:48.458" v="2300" actId="2696"/>
        <pc:sldMkLst>
          <pc:docMk/>
          <pc:sldMk cId="1039241209" sldId="269"/>
        </pc:sldMkLst>
      </pc:sldChg>
      <pc:sldChg chg="del">
        <pc:chgData name="Rabbiner Moshe Baumel" userId="3f35a0cd-f599-45fe-ad2a-cee4be5ddbf3" providerId="ADAL" clId="{708D408C-2086-4767-AC72-9F337785D462}" dt="2022-09-20T14:46:50.887" v="2301" actId="2696"/>
        <pc:sldMkLst>
          <pc:docMk/>
          <pc:sldMk cId="4181297464" sldId="271"/>
        </pc:sldMkLst>
      </pc:sldChg>
      <pc:sldChg chg="del">
        <pc:chgData name="Rabbiner Moshe Baumel" userId="3f35a0cd-f599-45fe-ad2a-cee4be5ddbf3" providerId="ADAL" clId="{708D408C-2086-4767-AC72-9F337785D462}" dt="2022-09-20T14:46:53.454" v="2302" actId="2696"/>
        <pc:sldMkLst>
          <pc:docMk/>
          <pc:sldMk cId="3819877332" sldId="272"/>
        </pc:sldMkLst>
      </pc:sldChg>
      <pc:sldChg chg="del">
        <pc:chgData name="Rabbiner Moshe Baumel" userId="3f35a0cd-f599-45fe-ad2a-cee4be5ddbf3" providerId="ADAL" clId="{708D408C-2086-4767-AC72-9F337785D462}" dt="2022-09-20T14:46:56.722" v="2303" actId="2696"/>
        <pc:sldMkLst>
          <pc:docMk/>
          <pc:sldMk cId="2623819822" sldId="273"/>
        </pc:sldMkLst>
      </pc:sldChg>
      <pc:sldChg chg="del">
        <pc:chgData name="Rabbiner Moshe Baumel" userId="3f35a0cd-f599-45fe-ad2a-cee4be5ddbf3" providerId="ADAL" clId="{708D408C-2086-4767-AC72-9F337785D462}" dt="2022-09-20T14:47:01.791" v="2305" actId="2696"/>
        <pc:sldMkLst>
          <pc:docMk/>
          <pc:sldMk cId="849448384" sldId="277"/>
        </pc:sldMkLst>
      </pc:sldChg>
      <pc:sldChg chg="modSp mod">
        <pc:chgData name="Rabbiner Moshe Baumel" userId="3f35a0cd-f599-45fe-ad2a-cee4be5ddbf3" providerId="ADAL" clId="{708D408C-2086-4767-AC72-9F337785D462}" dt="2022-10-24T09:56:41.004" v="13940" actId="113"/>
        <pc:sldMkLst>
          <pc:docMk/>
          <pc:sldMk cId="1016464805" sldId="278"/>
        </pc:sldMkLst>
        <pc:spChg chg="mod">
          <ac:chgData name="Rabbiner Moshe Baumel" userId="3f35a0cd-f599-45fe-ad2a-cee4be5ddbf3" providerId="ADAL" clId="{708D408C-2086-4767-AC72-9F337785D462}" dt="2022-10-24T09:56:41.004" v="13940" actId="113"/>
          <ac:spMkLst>
            <pc:docMk/>
            <pc:sldMk cId="1016464805" sldId="278"/>
            <ac:spMk id="13" creationId="{00000000-0000-0000-0000-000000000000}"/>
          </ac:spMkLst>
        </pc:spChg>
        <pc:spChg chg="mod">
          <ac:chgData name="Rabbiner Moshe Baumel" userId="3f35a0cd-f599-45fe-ad2a-cee4be5ddbf3" providerId="ADAL" clId="{708D408C-2086-4767-AC72-9F337785D462}" dt="2022-10-24T09:50:10.799" v="13798" actId="14100"/>
          <ac:spMkLst>
            <pc:docMk/>
            <pc:sldMk cId="1016464805" sldId="278"/>
            <ac:spMk id="14" creationId="{00000000-0000-0000-0000-000000000000}"/>
          </ac:spMkLst>
        </pc:spChg>
      </pc:sldChg>
      <pc:sldChg chg="modSp del mod">
        <pc:chgData name="Rabbiner Moshe Baumel" userId="3f35a0cd-f599-45fe-ad2a-cee4be5ddbf3" providerId="ADAL" clId="{708D408C-2086-4767-AC72-9F337785D462}" dt="2022-09-20T15:04:54.955" v="2395" actId="2696"/>
        <pc:sldMkLst>
          <pc:docMk/>
          <pc:sldMk cId="1711846402" sldId="279"/>
        </pc:sldMkLst>
        <pc:spChg chg="mod">
          <ac:chgData name="Rabbiner Moshe Baumel" userId="3f35a0cd-f599-45fe-ad2a-cee4be5ddbf3" providerId="ADAL" clId="{708D408C-2086-4767-AC72-9F337785D462}" dt="2022-09-20T15:04:44.595" v="2394" actId="20577"/>
          <ac:spMkLst>
            <pc:docMk/>
            <pc:sldMk cId="1711846402" sldId="279"/>
            <ac:spMk id="4" creationId="{60FC5191-A992-4AC9-91F8-F3D769634290}"/>
          </ac:spMkLst>
        </pc:spChg>
      </pc:sldChg>
      <pc:sldChg chg="del">
        <pc:chgData name="Rabbiner Moshe Baumel" userId="3f35a0cd-f599-45fe-ad2a-cee4be5ddbf3" providerId="ADAL" clId="{708D408C-2086-4767-AC72-9F337785D462}" dt="2022-09-20T14:46:43.758" v="2298" actId="2696"/>
        <pc:sldMkLst>
          <pc:docMk/>
          <pc:sldMk cId="2908023704" sldId="280"/>
        </pc:sldMkLst>
      </pc:sldChg>
      <pc:sldChg chg="del">
        <pc:chgData name="Rabbiner Moshe Baumel" userId="3f35a0cd-f599-45fe-ad2a-cee4be5ddbf3" providerId="ADAL" clId="{708D408C-2086-4767-AC72-9F337785D462}" dt="2022-09-20T14:46:46.012" v="2299" actId="2696"/>
        <pc:sldMkLst>
          <pc:docMk/>
          <pc:sldMk cId="3507259872" sldId="281"/>
        </pc:sldMkLst>
      </pc:sldChg>
      <pc:sldChg chg="del">
        <pc:chgData name="Rabbiner Moshe Baumel" userId="3f35a0cd-f599-45fe-ad2a-cee4be5ddbf3" providerId="ADAL" clId="{708D408C-2086-4767-AC72-9F337785D462}" dt="2022-09-20T14:46:59.007" v="2304" actId="2696"/>
        <pc:sldMkLst>
          <pc:docMk/>
          <pc:sldMk cId="4237772798" sldId="282"/>
        </pc:sldMkLst>
      </pc:sldChg>
      <pc:sldChg chg="modSp mod">
        <pc:chgData name="Rabbiner Moshe Baumel" userId="3f35a0cd-f599-45fe-ad2a-cee4be5ddbf3" providerId="ADAL" clId="{708D408C-2086-4767-AC72-9F337785D462}" dt="2022-10-24T09:56:47.513" v="13942" actId="1076"/>
        <pc:sldMkLst>
          <pc:docMk/>
          <pc:sldMk cId="1614817861" sldId="283"/>
        </pc:sldMkLst>
        <pc:spChg chg="mod">
          <ac:chgData name="Rabbiner Moshe Baumel" userId="3f35a0cd-f599-45fe-ad2a-cee4be5ddbf3" providerId="ADAL" clId="{708D408C-2086-4767-AC72-9F337785D462}" dt="2022-10-24T09:56:47.513" v="13942" actId="1076"/>
          <ac:spMkLst>
            <pc:docMk/>
            <pc:sldMk cId="1614817861" sldId="283"/>
            <ac:spMk id="13" creationId="{00000000-0000-0000-0000-000000000000}"/>
          </ac:spMkLst>
        </pc:spChg>
        <pc:spChg chg="mod">
          <ac:chgData name="Rabbiner Moshe Baumel" userId="3f35a0cd-f599-45fe-ad2a-cee4be5ddbf3" providerId="ADAL" clId="{708D408C-2086-4767-AC72-9F337785D462}" dt="2022-10-24T09:48:36.830" v="13735" actId="20577"/>
          <ac:spMkLst>
            <pc:docMk/>
            <pc:sldMk cId="1614817861" sldId="283"/>
            <ac:spMk id="14" creationId="{00000000-0000-0000-0000-000000000000}"/>
          </ac:spMkLst>
        </pc:spChg>
      </pc:sldChg>
      <pc:sldChg chg="modSp mod">
        <pc:chgData name="Rabbiner Moshe Baumel" userId="3f35a0cd-f599-45fe-ad2a-cee4be5ddbf3" providerId="ADAL" clId="{708D408C-2086-4767-AC72-9F337785D462}" dt="2022-10-24T09:56:55.381" v="13946" actId="20577"/>
        <pc:sldMkLst>
          <pc:docMk/>
          <pc:sldMk cId="1370248995" sldId="284"/>
        </pc:sldMkLst>
        <pc:spChg chg="mod">
          <ac:chgData name="Rabbiner Moshe Baumel" userId="3f35a0cd-f599-45fe-ad2a-cee4be5ddbf3" providerId="ADAL" clId="{708D408C-2086-4767-AC72-9F337785D462}" dt="2022-10-24T09:56:55.381" v="13946" actId="20577"/>
          <ac:spMkLst>
            <pc:docMk/>
            <pc:sldMk cId="1370248995" sldId="284"/>
            <ac:spMk id="13" creationId="{00000000-0000-0000-0000-000000000000}"/>
          </ac:spMkLst>
        </pc:spChg>
        <pc:spChg chg="mod">
          <ac:chgData name="Rabbiner Moshe Baumel" userId="3f35a0cd-f599-45fe-ad2a-cee4be5ddbf3" providerId="ADAL" clId="{708D408C-2086-4767-AC72-9F337785D462}" dt="2022-10-24T06:40:29.315" v="6626" actId="113"/>
          <ac:spMkLst>
            <pc:docMk/>
            <pc:sldMk cId="1370248995" sldId="284"/>
            <ac:spMk id="14" creationId="{00000000-0000-0000-0000-000000000000}"/>
          </ac:spMkLst>
        </pc:spChg>
      </pc:sldChg>
      <pc:sldChg chg="modSp mod ord">
        <pc:chgData name="Rabbiner Moshe Baumel" userId="3f35a0cd-f599-45fe-ad2a-cee4be5ddbf3" providerId="ADAL" clId="{708D408C-2086-4767-AC72-9F337785D462}" dt="2022-10-24T09:52:53.579" v="13908" actId="20577"/>
        <pc:sldMkLst>
          <pc:docMk/>
          <pc:sldMk cId="3404373554" sldId="285"/>
        </pc:sldMkLst>
        <pc:spChg chg="mod">
          <ac:chgData name="Rabbiner Moshe Baumel" userId="3f35a0cd-f599-45fe-ad2a-cee4be5ddbf3" providerId="ADAL" clId="{708D408C-2086-4767-AC72-9F337785D462}" dt="2022-09-20T15:35:24.291" v="3023" actId="20577"/>
          <ac:spMkLst>
            <pc:docMk/>
            <pc:sldMk cId="3404373554" sldId="285"/>
            <ac:spMk id="2" creationId="{CA251904-6B77-4F3E-8FDF-042AAD9A40E2}"/>
          </ac:spMkLst>
        </pc:spChg>
        <pc:spChg chg="mod">
          <ac:chgData name="Rabbiner Moshe Baumel" userId="3f35a0cd-f599-45fe-ad2a-cee4be5ddbf3" providerId="ADAL" clId="{708D408C-2086-4767-AC72-9F337785D462}" dt="2022-10-24T09:52:53.579" v="13908" actId="20577"/>
          <ac:spMkLst>
            <pc:docMk/>
            <pc:sldMk cId="3404373554" sldId="285"/>
            <ac:spMk id="3" creationId="{3E8685EF-B591-4DB5-9CCA-AFE50BD4963E}"/>
          </ac:spMkLst>
        </pc:spChg>
      </pc:sldChg>
      <pc:sldChg chg="modSp add mod ord">
        <pc:chgData name="Rabbiner Moshe Baumel" userId="3f35a0cd-f599-45fe-ad2a-cee4be5ddbf3" providerId="ADAL" clId="{708D408C-2086-4767-AC72-9F337785D462}" dt="2022-10-24T10:03:16.733" v="14042" actId="20577"/>
        <pc:sldMkLst>
          <pc:docMk/>
          <pc:sldMk cId="2816411123" sldId="286"/>
        </pc:sldMkLst>
        <pc:spChg chg="mod">
          <ac:chgData name="Rabbiner Moshe Baumel" userId="3f35a0cd-f599-45fe-ad2a-cee4be5ddbf3" providerId="ADAL" clId="{708D408C-2086-4767-AC72-9F337785D462}" dt="2022-10-24T10:02:40.583" v="14012" actId="14100"/>
          <ac:spMkLst>
            <pc:docMk/>
            <pc:sldMk cId="2816411123" sldId="286"/>
            <ac:spMk id="2" creationId="{00000000-0000-0000-0000-000000000000}"/>
          </ac:spMkLst>
        </pc:spChg>
        <pc:spChg chg="mod">
          <ac:chgData name="Rabbiner Moshe Baumel" userId="3f35a0cd-f599-45fe-ad2a-cee4be5ddbf3" providerId="ADAL" clId="{708D408C-2086-4767-AC72-9F337785D462}" dt="2022-10-24T10:03:16.733" v="14042" actId="20577"/>
          <ac:spMkLst>
            <pc:docMk/>
            <pc:sldMk cId="2816411123" sldId="286"/>
            <ac:spMk id="4" creationId="{60FC5191-A992-4AC9-91F8-F3D769634290}"/>
          </ac:spMkLst>
        </pc:spChg>
      </pc:sldChg>
      <pc:sldChg chg="modSp add del mod">
        <pc:chgData name="Rabbiner Moshe Baumel" userId="3f35a0cd-f599-45fe-ad2a-cee4be5ddbf3" providerId="ADAL" clId="{708D408C-2086-4767-AC72-9F337785D462}" dt="2022-09-20T14:38:35.191" v="2242" actId="2696"/>
        <pc:sldMkLst>
          <pc:docMk/>
          <pc:sldMk cId="4144628896" sldId="287"/>
        </pc:sldMkLst>
        <pc:spChg chg="mod">
          <ac:chgData name="Rabbiner Moshe Baumel" userId="3f35a0cd-f599-45fe-ad2a-cee4be5ddbf3" providerId="ADAL" clId="{708D408C-2086-4767-AC72-9F337785D462}" dt="2022-09-20T14:33:56.542" v="2237" actId="20577"/>
          <ac:spMkLst>
            <pc:docMk/>
            <pc:sldMk cId="4144628896" sldId="287"/>
            <ac:spMk id="2" creationId="{00000000-0000-0000-0000-000000000000}"/>
          </ac:spMkLst>
        </pc:spChg>
        <pc:spChg chg="mod">
          <ac:chgData name="Rabbiner Moshe Baumel" userId="3f35a0cd-f599-45fe-ad2a-cee4be5ddbf3" providerId="ADAL" clId="{708D408C-2086-4767-AC72-9F337785D462}" dt="2022-09-20T14:34:09.767" v="2241" actId="20577"/>
          <ac:spMkLst>
            <pc:docMk/>
            <pc:sldMk cId="4144628896" sldId="287"/>
            <ac:spMk id="4" creationId="{60FC5191-A992-4AC9-91F8-F3D769634290}"/>
          </ac:spMkLst>
        </pc:spChg>
      </pc:sldChg>
      <pc:sldChg chg="modSp add mod">
        <pc:chgData name="Rabbiner Moshe Baumel" userId="3f35a0cd-f599-45fe-ad2a-cee4be5ddbf3" providerId="ADAL" clId="{708D408C-2086-4767-AC72-9F337785D462}" dt="2022-10-24T09:57:48.735" v="13953" actId="20577"/>
        <pc:sldMkLst>
          <pc:docMk/>
          <pc:sldMk cId="1110827942" sldId="288"/>
        </pc:sldMkLst>
        <pc:spChg chg="mod">
          <ac:chgData name="Rabbiner Moshe Baumel" userId="3f35a0cd-f599-45fe-ad2a-cee4be5ddbf3" providerId="ADAL" clId="{708D408C-2086-4767-AC72-9F337785D462}" dt="2022-10-24T07:00:35.625" v="7978" actId="255"/>
          <ac:spMkLst>
            <pc:docMk/>
            <pc:sldMk cId="1110827942" sldId="288"/>
            <ac:spMk id="2" creationId="{00000000-0000-0000-0000-000000000000}"/>
          </ac:spMkLst>
        </pc:spChg>
        <pc:spChg chg="mod">
          <ac:chgData name="Rabbiner Moshe Baumel" userId="3f35a0cd-f599-45fe-ad2a-cee4be5ddbf3" providerId="ADAL" clId="{708D408C-2086-4767-AC72-9F337785D462}" dt="2022-10-24T09:57:48.735" v="13953" actId="20577"/>
          <ac:spMkLst>
            <pc:docMk/>
            <pc:sldMk cId="1110827942" sldId="288"/>
            <ac:spMk id="4" creationId="{60FC5191-A992-4AC9-91F8-F3D769634290}"/>
          </ac:spMkLst>
        </pc:spChg>
      </pc:sldChg>
      <pc:sldChg chg="modSp add mod ord">
        <pc:chgData name="Rabbiner Moshe Baumel" userId="3f35a0cd-f599-45fe-ad2a-cee4be5ddbf3" providerId="ADAL" clId="{708D408C-2086-4767-AC72-9F337785D462}" dt="2022-10-24T10:02:15.873" v="14010" actId="114"/>
        <pc:sldMkLst>
          <pc:docMk/>
          <pc:sldMk cId="4013217744" sldId="289"/>
        </pc:sldMkLst>
        <pc:spChg chg="mod">
          <ac:chgData name="Rabbiner Moshe Baumel" userId="3f35a0cd-f599-45fe-ad2a-cee4be5ddbf3" providerId="ADAL" clId="{708D408C-2086-4767-AC72-9F337785D462}" dt="2022-10-24T09:55:50.937" v="13922" actId="14100"/>
          <ac:spMkLst>
            <pc:docMk/>
            <pc:sldMk cId="4013217744" sldId="289"/>
            <ac:spMk id="2" creationId="{00000000-0000-0000-0000-000000000000}"/>
          </ac:spMkLst>
        </pc:spChg>
        <pc:spChg chg="mod">
          <ac:chgData name="Rabbiner Moshe Baumel" userId="3f35a0cd-f599-45fe-ad2a-cee4be5ddbf3" providerId="ADAL" clId="{708D408C-2086-4767-AC72-9F337785D462}" dt="2022-10-24T10:02:15.873" v="14010" actId="114"/>
          <ac:spMkLst>
            <pc:docMk/>
            <pc:sldMk cId="4013217744" sldId="289"/>
            <ac:spMk id="4" creationId="{60FC5191-A992-4AC9-91F8-F3D769634290}"/>
          </ac:spMkLst>
        </pc:spChg>
      </pc:sldChg>
      <pc:sldChg chg="addSp delSp modSp add mod">
        <pc:chgData name="Rabbiner Moshe Baumel" userId="3f35a0cd-f599-45fe-ad2a-cee4be5ddbf3" providerId="ADAL" clId="{708D408C-2086-4767-AC72-9F337785D462}" dt="2022-10-24T12:20:58.773" v="14060" actId="14100"/>
        <pc:sldMkLst>
          <pc:docMk/>
          <pc:sldMk cId="1215426304" sldId="290"/>
        </pc:sldMkLst>
        <pc:spChg chg="mod">
          <ac:chgData name="Rabbiner Moshe Baumel" userId="3f35a0cd-f599-45fe-ad2a-cee4be5ddbf3" providerId="ADAL" clId="{708D408C-2086-4767-AC72-9F337785D462}" dt="2022-10-24T10:04:04.136" v="14043" actId="255"/>
          <ac:spMkLst>
            <pc:docMk/>
            <pc:sldMk cId="1215426304" sldId="290"/>
            <ac:spMk id="2" creationId="{00000000-0000-0000-0000-000000000000}"/>
          </ac:spMkLst>
        </pc:spChg>
        <pc:spChg chg="del">
          <ac:chgData name="Rabbiner Moshe Baumel" userId="3f35a0cd-f599-45fe-ad2a-cee4be5ddbf3" providerId="ADAL" clId="{708D408C-2086-4767-AC72-9F337785D462}" dt="2022-10-24T12:19:02.002" v="14052"/>
          <ac:spMkLst>
            <pc:docMk/>
            <pc:sldMk cId="1215426304" sldId="290"/>
            <ac:spMk id="4" creationId="{60FC5191-A992-4AC9-91F8-F3D769634290}"/>
          </ac:spMkLst>
        </pc:spChg>
        <pc:graphicFrameChg chg="add mod">
          <ac:chgData name="Rabbiner Moshe Baumel" userId="3f35a0cd-f599-45fe-ad2a-cee4be5ddbf3" providerId="ADAL" clId="{708D408C-2086-4767-AC72-9F337785D462}" dt="2022-10-24T12:20:58.773" v="14060" actId="14100"/>
          <ac:graphicFrameMkLst>
            <pc:docMk/>
            <pc:sldMk cId="1215426304" sldId="290"/>
            <ac:graphicFrameMk id="3" creationId="{94EA262D-3193-3B42-08F7-E5A6457E1D2A}"/>
          </ac:graphicFrameMkLst>
        </pc:graphicFrameChg>
      </pc:sldChg>
      <pc:sldChg chg="modSp add mod ord">
        <pc:chgData name="Rabbiner Moshe Baumel" userId="3f35a0cd-f599-45fe-ad2a-cee4be5ddbf3" providerId="ADAL" clId="{708D408C-2086-4767-AC72-9F337785D462}" dt="2022-10-24T09:55:26.382" v="13920"/>
        <pc:sldMkLst>
          <pc:docMk/>
          <pc:sldMk cId="2433207544" sldId="291"/>
        </pc:sldMkLst>
        <pc:spChg chg="mod">
          <ac:chgData name="Rabbiner Moshe Baumel" userId="3f35a0cd-f599-45fe-ad2a-cee4be5ddbf3" providerId="ADAL" clId="{708D408C-2086-4767-AC72-9F337785D462}" dt="2022-10-24T09:40:09.478" v="13613" actId="27636"/>
          <ac:spMkLst>
            <pc:docMk/>
            <pc:sldMk cId="2433207544" sldId="291"/>
            <ac:spMk id="2" creationId="{00000000-0000-0000-0000-000000000000}"/>
          </ac:spMkLst>
        </pc:spChg>
        <pc:spChg chg="mod">
          <ac:chgData name="Rabbiner Moshe Baumel" userId="3f35a0cd-f599-45fe-ad2a-cee4be5ddbf3" providerId="ADAL" clId="{708D408C-2086-4767-AC72-9F337785D462}" dt="2022-10-24T09:40:03.145" v="13611" actId="14100"/>
          <ac:spMkLst>
            <pc:docMk/>
            <pc:sldMk cId="2433207544" sldId="291"/>
            <ac:spMk id="4" creationId="{60FC5191-A992-4AC9-91F8-F3D769634290}"/>
          </ac:spMkLst>
        </pc:spChg>
      </pc:sldChg>
      <pc:sldChg chg="modSp add mod">
        <pc:chgData name="Rabbiner Moshe Baumel" userId="3f35a0cd-f599-45fe-ad2a-cee4be5ddbf3" providerId="ADAL" clId="{708D408C-2086-4767-AC72-9F337785D462}" dt="2022-10-24T08:30:20.596" v="10619" actId="20577"/>
        <pc:sldMkLst>
          <pc:docMk/>
          <pc:sldMk cId="4233621932" sldId="292"/>
        </pc:sldMkLst>
        <pc:spChg chg="mod">
          <ac:chgData name="Rabbiner Moshe Baumel" userId="3f35a0cd-f599-45fe-ad2a-cee4be5ddbf3" providerId="ADAL" clId="{708D408C-2086-4767-AC72-9F337785D462}" dt="2022-10-24T08:30:20.596" v="10619" actId="20577"/>
          <ac:spMkLst>
            <pc:docMk/>
            <pc:sldMk cId="4233621932" sldId="292"/>
            <ac:spMk id="4" creationId="{60FC5191-A992-4AC9-91F8-F3D769634290}"/>
          </ac:spMkLst>
        </pc:spChg>
      </pc:sldChg>
      <pc:sldChg chg="modSp add del mod ord">
        <pc:chgData name="Rabbiner Moshe Baumel" userId="3f35a0cd-f599-45fe-ad2a-cee4be5ddbf3" providerId="ADAL" clId="{708D408C-2086-4767-AC72-9F337785D462}" dt="2022-10-24T08:36:17.059" v="11026" actId="2696"/>
        <pc:sldMkLst>
          <pc:docMk/>
          <pc:sldMk cId="2858666871" sldId="293"/>
        </pc:sldMkLst>
        <pc:spChg chg="mod">
          <ac:chgData name="Rabbiner Moshe Baumel" userId="3f35a0cd-f599-45fe-ad2a-cee4be5ddbf3" providerId="ADAL" clId="{708D408C-2086-4767-AC72-9F337785D462}" dt="2022-10-09T07:43:12.650" v="5567" actId="20577"/>
          <ac:spMkLst>
            <pc:docMk/>
            <pc:sldMk cId="2858666871" sldId="293"/>
            <ac:spMk id="2" creationId="{00000000-0000-0000-0000-000000000000}"/>
          </ac:spMkLst>
        </pc:spChg>
        <pc:spChg chg="mod">
          <ac:chgData name="Rabbiner Moshe Baumel" userId="3f35a0cd-f599-45fe-ad2a-cee4be5ddbf3" providerId="ADAL" clId="{708D408C-2086-4767-AC72-9F337785D462}" dt="2022-10-24T08:33:46.977" v="10800" actId="21"/>
          <ac:spMkLst>
            <pc:docMk/>
            <pc:sldMk cId="2858666871" sldId="293"/>
            <ac:spMk id="4" creationId="{60FC5191-A992-4AC9-91F8-F3D769634290}"/>
          </ac:spMkLst>
        </pc:spChg>
      </pc:sldChg>
      <pc:sldChg chg="modSp add mod">
        <pc:chgData name="Rabbiner Moshe Baumel" userId="3f35a0cd-f599-45fe-ad2a-cee4be5ddbf3" providerId="ADAL" clId="{708D408C-2086-4767-AC72-9F337785D462}" dt="2022-10-24T08:41:53.263" v="11654" actId="20577"/>
        <pc:sldMkLst>
          <pc:docMk/>
          <pc:sldMk cId="1521320308" sldId="294"/>
        </pc:sldMkLst>
        <pc:spChg chg="mod">
          <ac:chgData name="Rabbiner Moshe Baumel" userId="3f35a0cd-f599-45fe-ad2a-cee4be5ddbf3" providerId="ADAL" clId="{708D408C-2086-4767-AC72-9F337785D462}" dt="2022-10-24T07:04:13.393" v="8056" actId="14100"/>
          <ac:spMkLst>
            <pc:docMk/>
            <pc:sldMk cId="1521320308" sldId="294"/>
            <ac:spMk id="2" creationId="{00000000-0000-0000-0000-000000000000}"/>
          </ac:spMkLst>
        </pc:spChg>
        <pc:spChg chg="mod">
          <ac:chgData name="Rabbiner Moshe Baumel" userId="3f35a0cd-f599-45fe-ad2a-cee4be5ddbf3" providerId="ADAL" clId="{708D408C-2086-4767-AC72-9F337785D462}" dt="2022-10-24T08:41:53.263" v="11654" actId="20577"/>
          <ac:spMkLst>
            <pc:docMk/>
            <pc:sldMk cId="1521320308" sldId="294"/>
            <ac:spMk id="4" creationId="{60FC5191-A992-4AC9-91F8-F3D769634290}"/>
          </ac:spMkLst>
        </pc:spChg>
      </pc:sldChg>
      <pc:sldChg chg="modSp add mod ord">
        <pc:chgData name="Rabbiner Moshe Baumel" userId="3f35a0cd-f599-45fe-ad2a-cee4be5ddbf3" providerId="ADAL" clId="{708D408C-2086-4767-AC72-9F337785D462}" dt="2022-10-24T10:04:39.157" v="14051" actId="20577"/>
        <pc:sldMkLst>
          <pc:docMk/>
          <pc:sldMk cId="162877859" sldId="295"/>
        </pc:sldMkLst>
        <pc:spChg chg="mod">
          <ac:chgData name="Rabbiner Moshe Baumel" userId="3f35a0cd-f599-45fe-ad2a-cee4be5ddbf3" providerId="ADAL" clId="{708D408C-2086-4767-AC72-9F337785D462}" dt="2022-10-24T09:58:28.356" v="13954" actId="1076"/>
          <ac:spMkLst>
            <pc:docMk/>
            <pc:sldMk cId="162877859" sldId="295"/>
            <ac:spMk id="2" creationId="{00000000-0000-0000-0000-000000000000}"/>
          </ac:spMkLst>
        </pc:spChg>
        <pc:spChg chg="mod">
          <ac:chgData name="Rabbiner Moshe Baumel" userId="3f35a0cd-f599-45fe-ad2a-cee4be5ddbf3" providerId="ADAL" clId="{708D408C-2086-4767-AC72-9F337785D462}" dt="2022-10-24T10:04:39.157" v="14051" actId="20577"/>
          <ac:spMkLst>
            <pc:docMk/>
            <pc:sldMk cId="162877859" sldId="295"/>
            <ac:spMk id="4" creationId="{60FC5191-A992-4AC9-91F8-F3D769634290}"/>
          </ac:spMkLst>
        </pc:spChg>
      </pc:sldChg>
      <pc:sldChg chg="modSp add mod ord">
        <pc:chgData name="Rabbiner Moshe Baumel" userId="3f35a0cd-f599-45fe-ad2a-cee4be5ddbf3" providerId="ADAL" clId="{708D408C-2086-4767-AC72-9F337785D462}" dt="2022-10-24T08:57:42.554" v="12460" actId="14100"/>
        <pc:sldMkLst>
          <pc:docMk/>
          <pc:sldMk cId="2409062652" sldId="296"/>
        </pc:sldMkLst>
        <pc:spChg chg="mod">
          <ac:chgData name="Rabbiner Moshe Baumel" userId="3f35a0cd-f599-45fe-ad2a-cee4be5ddbf3" providerId="ADAL" clId="{708D408C-2086-4767-AC72-9F337785D462}" dt="2022-10-24T08:57:42.554" v="12460" actId="14100"/>
          <ac:spMkLst>
            <pc:docMk/>
            <pc:sldMk cId="2409062652" sldId="296"/>
            <ac:spMk id="2" creationId="{00000000-0000-0000-0000-000000000000}"/>
          </ac:spMkLst>
        </pc:spChg>
        <pc:spChg chg="mod">
          <ac:chgData name="Rabbiner Moshe Baumel" userId="3f35a0cd-f599-45fe-ad2a-cee4be5ddbf3" providerId="ADAL" clId="{708D408C-2086-4767-AC72-9F337785D462}" dt="2022-10-24T08:57:35.360" v="12459" actId="113"/>
          <ac:spMkLst>
            <pc:docMk/>
            <pc:sldMk cId="2409062652" sldId="296"/>
            <ac:spMk id="4" creationId="{60FC5191-A992-4AC9-91F8-F3D769634290}"/>
          </ac:spMkLst>
        </pc:spChg>
      </pc:sldChg>
    </pc:docChg>
  </pc:docChgLst>
  <pc:docChgLst>
    <pc:chgData name="Rabbiner Moshe Baumel" userId="S::moshe.baumel@igb.ch::3f35a0cd-f599-45fe-ad2a-cee4be5ddbf3" providerId="AD" clId="Web-{8AF66D25-FB93-A130-3B49-7AEA44F7BE5D}"/>
    <pc:docChg chg="modSld">
      <pc:chgData name="Rabbiner Moshe Baumel" userId="S::moshe.baumel@igb.ch::3f35a0cd-f599-45fe-ad2a-cee4be5ddbf3" providerId="AD" clId="Web-{8AF66D25-FB93-A130-3B49-7AEA44F7BE5D}" dt="2022-11-09T14:54:10.302" v="214" actId="20577"/>
      <pc:docMkLst>
        <pc:docMk/>
      </pc:docMkLst>
      <pc:sldChg chg="modSp">
        <pc:chgData name="Rabbiner Moshe Baumel" userId="S::moshe.baumel@igb.ch::3f35a0cd-f599-45fe-ad2a-cee4be5ddbf3" providerId="AD" clId="Web-{8AF66D25-FB93-A130-3B49-7AEA44F7BE5D}" dt="2022-11-09T13:54:41.239" v="8" actId="14100"/>
        <pc:sldMkLst>
          <pc:docMk/>
          <pc:sldMk cId="2707543024" sldId="267"/>
        </pc:sldMkLst>
        <pc:spChg chg="mod">
          <ac:chgData name="Rabbiner Moshe Baumel" userId="S::moshe.baumel@igb.ch::3f35a0cd-f599-45fe-ad2a-cee4be5ddbf3" providerId="AD" clId="Web-{8AF66D25-FB93-A130-3B49-7AEA44F7BE5D}" dt="2022-11-09T13:54:41.239" v="8" actId="14100"/>
          <ac:spMkLst>
            <pc:docMk/>
            <pc:sldMk cId="2707543024" sldId="267"/>
            <ac:spMk id="3" creationId="{00000000-0000-0000-0000-000000000000}"/>
          </ac:spMkLst>
        </pc:spChg>
      </pc:sldChg>
      <pc:sldChg chg="modSp">
        <pc:chgData name="Rabbiner Moshe Baumel" userId="S::moshe.baumel@igb.ch::3f35a0cd-f599-45fe-ad2a-cee4be5ddbf3" providerId="AD" clId="Web-{8AF66D25-FB93-A130-3B49-7AEA44F7BE5D}" dt="2022-11-09T14:40:08.164" v="26" actId="20577"/>
        <pc:sldMkLst>
          <pc:docMk/>
          <pc:sldMk cId="1614817861" sldId="283"/>
        </pc:sldMkLst>
        <pc:spChg chg="mod">
          <ac:chgData name="Rabbiner Moshe Baumel" userId="S::moshe.baumel@igb.ch::3f35a0cd-f599-45fe-ad2a-cee4be5ddbf3" providerId="AD" clId="Web-{8AF66D25-FB93-A130-3B49-7AEA44F7BE5D}" dt="2022-11-09T13:54:57.364" v="12" actId="20577"/>
          <ac:spMkLst>
            <pc:docMk/>
            <pc:sldMk cId="1614817861" sldId="283"/>
            <ac:spMk id="13" creationId="{00000000-0000-0000-0000-000000000000}"/>
          </ac:spMkLst>
        </pc:spChg>
        <pc:spChg chg="mod">
          <ac:chgData name="Rabbiner Moshe Baumel" userId="S::moshe.baumel@igb.ch::3f35a0cd-f599-45fe-ad2a-cee4be5ddbf3" providerId="AD" clId="Web-{8AF66D25-FB93-A130-3B49-7AEA44F7BE5D}" dt="2022-11-09T14:40:08.164" v="26" actId="20577"/>
          <ac:spMkLst>
            <pc:docMk/>
            <pc:sldMk cId="1614817861" sldId="283"/>
            <ac:spMk id="14" creationId="{00000000-0000-0000-0000-000000000000}"/>
          </ac:spMkLst>
        </pc:spChg>
      </pc:sldChg>
      <pc:sldChg chg="modSp">
        <pc:chgData name="Rabbiner Moshe Baumel" userId="S::moshe.baumel@igb.ch::3f35a0cd-f599-45fe-ad2a-cee4be5ddbf3" providerId="AD" clId="Web-{8AF66D25-FB93-A130-3B49-7AEA44F7BE5D}" dt="2022-11-09T14:44:55.997" v="61" actId="20577"/>
        <pc:sldMkLst>
          <pc:docMk/>
          <pc:sldMk cId="3404373554" sldId="285"/>
        </pc:sldMkLst>
        <pc:spChg chg="mod">
          <ac:chgData name="Rabbiner Moshe Baumel" userId="S::moshe.baumel@igb.ch::3f35a0cd-f599-45fe-ad2a-cee4be5ddbf3" providerId="AD" clId="Web-{8AF66D25-FB93-A130-3B49-7AEA44F7BE5D}" dt="2022-11-09T14:44:55.997" v="61" actId="20577"/>
          <ac:spMkLst>
            <pc:docMk/>
            <pc:sldMk cId="3404373554" sldId="285"/>
            <ac:spMk id="3" creationId="{3E8685EF-B591-4DB5-9CCA-AFE50BD4963E}"/>
          </ac:spMkLst>
        </pc:spChg>
      </pc:sldChg>
      <pc:sldChg chg="modSp">
        <pc:chgData name="Rabbiner Moshe Baumel" userId="S::moshe.baumel@igb.ch::3f35a0cd-f599-45fe-ad2a-cee4be5ddbf3" providerId="AD" clId="Web-{8AF66D25-FB93-A130-3B49-7AEA44F7BE5D}" dt="2022-11-09T14:48:31.610" v="196" actId="20577"/>
        <pc:sldMkLst>
          <pc:docMk/>
          <pc:sldMk cId="1110827942" sldId="288"/>
        </pc:sldMkLst>
        <pc:spChg chg="mod">
          <ac:chgData name="Rabbiner Moshe Baumel" userId="S::moshe.baumel@igb.ch::3f35a0cd-f599-45fe-ad2a-cee4be5ddbf3" providerId="AD" clId="Web-{8AF66D25-FB93-A130-3B49-7AEA44F7BE5D}" dt="2022-11-09T14:48:31.610" v="196" actId="20577"/>
          <ac:spMkLst>
            <pc:docMk/>
            <pc:sldMk cId="1110827942" sldId="288"/>
            <ac:spMk id="4" creationId="{60FC5191-A992-4AC9-91F8-F3D769634290}"/>
          </ac:spMkLst>
        </pc:spChg>
      </pc:sldChg>
      <pc:sldChg chg="modSp">
        <pc:chgData name="Rabbiner Moshe Baumel" userId="S::moshe.baumel@igb.ch::3f35a0cd-f599-45fe-ad2a-cee4be5ddbf3" providerId="AD" clId="Web-{8AF66D25-FB93-A130-3B49-7AEA44F7BE5D}" dt="2022-11-09T14:54:10.302" v="214" actId="20577"/>
        <pc:sldMkLst>
          <pc:docMk/>
          <pc:sldMk cId="4013217744" sldId="289"/>
        </pc:sldMkLst>
        <pc:spChg chg="mod">
          <ac:chgData name="Rabbiner Moshe Baumel" userId="S::moshe.baumel@igb.ch::3f35a0cd-f599-45fe-ad2a-cee4be5ddbf3" providerId="AD" clId="Web-{8AF66D25-FB93-A130-3B49-7AEA44F7BE5D}" dt="2022-11-09T14:54:10.302" v="214" actId="20577"/>
          <ac:spMkLst>
            <pc:docMk/>
            <pc:sldMk cId="4013217744" sldId="289"/>
            <ac:spMk id="4" creationId="{60FC5191-A992-4AC9-91F8-F3D769634290}"/>
          </ac:spMkLst>
        </pc:spChg>
      </pc:sldChg>
      <pc:sldChg chg="modSp">
        <pc:chgData name="Rabbiner Moshe Baumel" userId="S::moshe.baumel@igb.ch::3f35a0cd-f599-45fe-ad2a-cee4be5ddbf3" providerId="AD" clId="Web-{8AF66D25-FB93-A130-3B49-7AEA44F7BE5D}" dt="2022-11-09T14:50:50.940" v="207" actId="20577"/>
        <pc:sldMkLst>
          <pc:docMk/>
          <pc:sldMk cId="4233621932" sldId="292"/>
        </pc:sldMkLst>
        <pc:spChg chg="mod">
          <ac:chgData name="Rabbiner Moshe Baumel" userId="S::moshe.baumel@igb.ch::3f35a0cd-f599-45fe-ad2a-cee4be5ddbf3" providerId="AD" clId="Web-{8AF66D25-FB93-A130-3B49-7AEA44F7BE5D}" dt="2022-11-09T14:50:50.940" v="207" actId="20577"/>
          <ac:spMkLst>
            <pc:docMk/>
            <pc:sldMk cId="4233621932" sldId="292"/>
            <ac:spMk id="4" creationId="{60FC5191-A992-4AC9-91F8-F3D769634290}"/>
          </ac:spMkLst>
        </pc:spChg>
      </pc:sldChg>
      <pc:sldChg chg="modSp">
        <pc:chgData name="Rabbiner Moshe Baumel" userId="S::moshe.baumel@igb.ch::3f35a0cd-f599-45fe-ad2a-cee4be5ddbf3" providerId="AD" clId="Web-{8AF66D25-FB93-A130-3B49-7AEA44F7BE5D}" dt="2022-11-09T14:50:31.627" v="206" actId="20577"/>
        <pc:sldMkLst>
          <pc:docMk/>
          <pc:sldMk cId="1521320308" sldId="294"/>
        </pc:sldMkLst>
        <pc:spChg chg="mod">
          <ac:chgData name="Rabbiner Moshe Baumel" userId="S::moshe.baumel@igb.ch::3f35a0cd-f599-45fe-ad2a-cee4be5ddbf3" providerId="AD" clId="Web-{8AF66D25-FB93-A130-3B49-7AEA44F7BE5D}" dt="2022-11-09T14:50:31.627" v="206" actId="20577"/>
          <ac:spMkLst>
            <pc:docMk/>
            <pc:sldMk cId="1521320308" sldId="294"/>
            <ac:spMk id="4" creationId="{60FC5191-A992-4AC9-91F8-F3D769634290}"/>
          </ac:spMkLst>
        </pc:spChg>
      </pc:sldChg>
      <pc:sldChg chg="modSp">
        <pc:chgData name="Rabbiner Moshe Baumel" userId="S::moshe.baumel@igb.ch::3f35a0cd-f599-45fe-ad2a-cee4be5ddbf3" providerId="AD" clId="Web-{8AF66D25-FB93-A130-3B49-7AEA44F7BE5D}" dt="2022-11-09T14:52:39.113" v="211" actId="20577"/>
        <pc:sldMkLst>
          <pc:docMk/>
          <pc:sldMk cId="162877859" sldId="295"/>
        </pc:sldMkLst>
        <pc:spChg chg="mod">
          <ac:chgData name="Rabbiner Moshe Baumel" userId="S::moshe.baumel@igb.ch::3f35a0cd-f599-45fe-ad2a-cee4be5ddbf3" providerId="AD" clId="Web-{8AF66D25-FB93-A130-3B49-7AEA44F7BE5D}" dt="2022-11-09T14:52:39.113" v="211" actId="20577"/>
          <ac:spMkLst>
            <pc:docMk/>
            <pc:sldMk cId="162877859" sldId="295"/>
            <ac:spMk id="2" creationId="{00000000-0000-0000-0000-000000000000}"/>
          </ac:spMkLst>
        </pc:spChg>
      </pc:sldChg>
    </pc:docChg>
  </pc:docChgLst>
  <pc:docChgLst>
    <pc:chgData name="Rabbiner Moshe Baumel" userId="3f35a0cd-f599-45fe-ad2a-cee4be5ddbf3" providerId="ADAL" clId="{805DB345-3859-4C1B-ADD1-32086A5BFC7C}"/>
    <pc:docChg chg="custSel addSld delSld modSld sldOrd modNotesMaster modHandout">
      <pc:chgData name="Rabbiner Moshe Baumel" userId="3f35a0cd-f599-45fe-ad2a-cee4be5ddbf3" providerId="ADAL" clId="{805DB345-3859-4C1B-ADD1-32086A5BFC7C}" dt="2022-11-10T14:55:27.338" v="378" actId="20577"/>
      <pc:docMkLst>
        <pc:docMk/>
      </pc:docMkLst>
      <pc:sldChg chg="modSp mod">
        <pc:chgData name="Rabbiner Moshe Baumel" userId="3f35a0cd-f599-45fe-ad2a-cee4be5ddbf3" providerId="ADAL" clId="{805DB345-3859-4C1B-ADD1-32086A5BFC7C}" dt="2022-11-10T14:45:00.646" v="361" actId="20577"/>
        <pc:sldMkLst>
          <pc:docMk/>
          <pc:sldMk cId="1614817861" sldId="283"/>
        </pc:sldMkLst>
        <pc:spChg chg="mod">
          <ac:chgData name="Rabbiner Moshe Baumel" userId="3f35a0cd-f599-45fe-ad2a-cee4be5ddbf3" providerId="ADAL" clId="{805DB345-3859-4C1B-ADD1-32086A5BFC7C}" dt="2022-11-10T14:45:00.646" v="361" actId="20577"/>
          <ac:spMkLst>
            <pc:docMk/>
            <pc:sldMk cId="1614817861" sldId="283"/>
            <ac:spMk id="14" creationId="{00000000-0000-0000-0000-000000000000}"/>
          </ac:spMkLst>
        </pc:spChg>
      </pc:sldChg>
      <pc:sldChg chg="modSp mod">
        <pc:chgData name="Rabbiner Moshe Baumel" userId="3f35a0cd-f599-45fe-ad2a-cee4be5ddbf3" providerId="ADAL" clId="{805DB345-3859-4C1B-ADD1-32086A5BFC7C}" dt="2022-11-10T14:45:54.539" v="372" actId="20577"/>
        <pc:sldMkLst>
          <pc:docMk/>
          <pc:sldMk cId="3404373554" sldId="285"/>
        </pc:sldMkLst>
        <pc:spChg chg="mod">
          <ac:chgData name="Rabbiner Moshe Baumel" userId="3f35a0cd-f599-45fe-ad2a-cee4be5ddbf3" providerId="ADAL" clId="{805DB345-3859-4C1B-ADD1-32086A5BFC7C}" dt="2022-11-10T14:45:54.539" v="372" actId="20577"/>
          <ac:spMkLst>
            <pc:docMk/>
            <pc:sldMk cId="3404373554" sldId="285"/>
            <ac:spMk id="3" creationId="{3E8685EF-B591-4DB5-9CCA-AFE50BD4963E}"/>
          </ac:spMkLst>
        </pc:spChg>
      </pc:sldChg>
      <pc:sldChg chg="modSp mod">
        <pc:chgData name="Rabbiner Moshe Baumel" userId="3f35a0cd-f599-45fe-ad2a-cee4be5ddbf3" providerId="ADAL" clId="{805DB345-3859-4C1B-ADD1-32086A5BFC7C}" dt="2022-11-10T14:55:27.338" v="378" actId="20577"/>
        <pc:sldMkLst>
          <pc:docMk/>
          <pc:sldMk cId="1110827942" sldId="288"/>
        </pc:sldMkLst>
        <pc:spChg chg="mod">
          <ac:chgData name="Rabbiner Moshe Baumel" userId="3f35a0cd-f599-45fe-ad2a-cee4be5ddbf3" providerId="ADAL" clId="{805DB345-3859-4C1B-ADD1-32086A5BFC7C}" dt="2022-11-10T14:55:27.338" v="378" actId="20577"/>
          <ac:spMkLst>
            <pc:docMk/>
            <pc:sldMk cId="1110827942" sldId="288"/>
            <ac:spMk id="4" creationId="{60FC5191-A992-4AC9-91F8-F3D769634290}"/>
          </ac:spMkLst>
        </pc:spChg>
      </pc:sldChg>
      <pc:sldChg chg="modSp del mod">
        <pc:chgData name="Rabbiner Moshe Baumel" userId="3f35a0cd-f599-45fe-ad2a-cee4be5ddbf3" providerId="ADAL" clId="{805DB345-3859-4C1B-ADD1-32086A5BFC7C}" dt="2022-11-09T15:10:09.329" v="293" actId="2696"/>
        <pc:sldMkLst>
          <pc:docMk/>
          <pc:sldMk cId="2433207544" sldId="291"/>
        </pc:sldMkLst>
        <pc:spChg chg="mod">
          <ac:chgData name="Rabbiner Moshe Baumel" userId="3f35a0cd-f599-45fe-ad2a-cee4be5ddbf3" providerId="ADAL" clId="{805DB345-3859-4C1B-ADD1-32086A5BFC7C}" dt="2022-11-09T15:05:57.287" v="226" actId="21"/>
          <ac:spMkLst>
            <pc:docMk/>
            <pc:sldMk cId="2433207544" sldId="291"/>
            <ac:spMk id="2" creationId="{00000000-0000-0000-0000-000000000000}"/>
          </ac:spMkLst>
        </pc:spChg>
        <pc:spChg chg="mod">
          <ac:chgData name="Rabbiner Moshe Baumel" userId="3f35a0cd-f599-45fe-ad2a-cee4be5ddbf3" providerId="ADAL" clId="{805DB345-3859-4C1B-ADD1-32086A5BFC7C}" dt="2022-11-09T15:09:47.074" v="289" actId="27636"/>
          <ac:spMkLst>
            <pc:docMk/>
            <pc:sldMk cId="2433207544" sldId="291"/>
            <ac:spMk id="4" creationId="{60FC5191-A992-4AC9-91F8-F3D769634290}"/>
          </ac:spMkLst>
        </pc:spChg>
      </pc:sldChg>
      <pc:sldChg chg="ord">
        <pc:chgData name="Rabbiner Moshe Baumel" userId="3f35a0cd-f599-45fe-ad2a-cee4be5ddbf3" providerId="ADAL" clId="{805DB345-3859-4C1B-ADD1-32086A5BFC7C}" dt="2022-11-09T15:04:45.218" v="223"/>
        <pc:sldMkLst>
          <pc:docMk/>
          <pc:sldMk cId="4233621932" sldId="292"/>
        </pc:sldMkLst>
      </pc:sldChg>
      <pc:sldChg chg="modSp mod">
        <pc:chgData name="Rabbiner Moshe Baumel" userId="3f35a0cd-f599-45fe-ad2a-cee4be5ddbf3" providerId="ADAL" clId="{805DB345-3859-4C1B-ADD1-32086A5BFC7C}" dt="2022-11-09T15:04:34.692" v="221" actId="20577"/>
        <pc:sldMkLst>
          <pc:docMk/>
          <pc:sldMk cId="1521320308" sldId="294"/>
        </pc:sldMkLst>
        <pc:spChg chg="mod">
          <ac:chgData name="Rabbiner Moshe Baumel" userId="3f35a0cd-f599-45fe-ad2a-cee4be5ddbf3" providerId="ADAL" clId="{805DB345-3859-4C1B-ADD1-32086A5BFC7C}" dt="2022-11-09T15:04:34.692" v="221" actId="20577"/>
          <ac:spMkLst>
            <pc:docMk/>
            <pc:sldMk cId="1521320308" sldId="294"/>
            <ac:spMk id="2" creationId="{00000000-0000-0000-0000-000000000000}"/>
          </ac:spMkLst>
        </pc:spChg>
      </pc:sldChg>
      <pc:sldChg chg="addSp delSp modSp new mod">
        <pc:chgData name="Rabbiner Moshe Baumel" userId="3f35a0cd-f599-45fe-ad2a-cee4be5ddbf3" providerId="ADAL" clId="{805DB345-3859-4C1B-ADD1-32086A5BFC7C}" dt="2022-11-09T15:12:39.047" v="306" actId="14100"/>
        <pc:sldMkLst>
          <pc:docMk/>
          <pc:sldMk cId="958287064" sldId="297"/>
        </pc:sldMkLst>
        <pc:spChg chg="mod">
          <ac:chgData name="Rabbiner Moshe Baumel" userId="3f35a0cd-f599-45fe-ad2a-cee4be5ddbf3" providerId="ADAL" clId="{805DB345-3859-4C1B-ADD1-32086A5BFC7C}" dt="2022-11-09T15:07:24.806" v="255" actId="20577"/>
          <ac:spMkLst>
            <pc:docMk/>
            <pc:sldMk cId="958287064" sldId="297"/>
            <ac:spMk id="2" creationId="{8E93050E-DEA1-095A-0426-6D1DF6A188E3}"/>
          </ac:spMkLst>
        </pc:spChg>
        <pc:spChg chg="mod">
          <ac:chgData name="Rabbiner Moshe Baumel" userId="3f35a0cd-f599-45fe-ad2a-cee4be5ddbf3" providerId="ADAL" clId="{805DB345-3859-4C1B-ADD1-32086A5BFC7C}" dt="2022-11-09T15:07:52.242" v="260" actId="27636"/>
          <ac:spMkLst>
            <pc:docMk/>
            <pc:sldMk cId="958287064" sldId="297"/>
            <ac:spMk id="3" creationId="{5B0DCAFA-089B-B65A-FBD3-BAA0A43625EF}"/>
          </ac:spMkLst>
        </pc:spChg>
        <pc:spChg chg="del mod">
          <ac:chgData name="Rabbiner Moshe Baumel" userId="3f35a0cd-f599-45fe-ad2a-cee4be5ddbf3" providerId="ADAL" clId="{805DB345-3859-4C1B-ADD1-32086A5BFC7C}" dt="2022-11-09T15:11:29.784" v="294"/>
          <ac:spMkLst>
            <pc:docMk/>
            <pc:sldMk cId="958287064" sldId="297"/>
            <ac:spMk id="4" creationId="{AC46EFB3-4126-A873-B782-7B3E20070418}"/>
          </ac:spMkLst>
        </pc:spChg>
        <pc:picChg chg="add mod">
          <ac:chgData name="Rabbiner Moshe Baumel" userId="3f35a0cd-f599-45fe-ad2a-cee4be5ddbf3" providerId="ADAL" clId="{805DB345-3859-4C1B-ADD1-32086A5BFC7C}" dt="2022-11-09T15:12:39.047" v="306" actId="14100"/>
          <ac:picMkLst>
            <pc:docMk/>
            <pc:sldMk cId="958287064" sldId="297"/>
            <ac:picMk id="1026" creationId="{9FBB6E31-8C4C-3988-7B0B-52F185ABCDE3}"/>
          </ac:picMkLst>
        </pc:picChg>
      </pc:sldChg>
      <pc:sldChg chg="new del">
        <pc:chgData name="Rabbiner Moshe Baumel" userId="3f35a0cd-f599-45fe-ad2a-cee4be5ddbf3" providerId="ADAL" clId="{805DB345-3859-4C1B-ADD1-32086A5BFC7C}" dt="2022-11-09T15:08:02.669" v="261" actId="2696"/>
        <pc:sldMkLst>
          <pc:docMk/>
          <pc:sldMk cId="428449770" sldId="298"/>
        </pc:sldMkLst>
      </pc:sldChg>
      <pc:sldChg chg="addSp delSp modSp add mod">
        <pc:chgData name="Rabbiner Moshe Baumel" userId="3f35a0cd-f599-45fe-ad2a-cee4be5ddbf3" providerId="ADAL" clId="{805DB345-3859-4C1B-ADD1-32086A5BFC7C}" dt="2022-11-09T15:13:43.086" v="357" actId="20577"/>
        <pc:sldMkLst>
          <pc:docMk/>
          <pc:sldMk cId="3127307627" sldId="298"/>
        </pc:sldMkLst>
        <pc:spChg chg="mod">
          <ac:chgData name="Rabbiner Moshe Baumel" userId="3f35a0cd-f599-45fe-ad2a-cee4be5ddbf3" providerId="ADAL" clId="{805DB345-3859-4C1B-ADD1-32086A5BFC7C}" dt="2022-11-09T15:09:35.813" v="287" actId="14100"/>
          <ac:spMkLst>
            <pc:docMk/>
            <pc:sldMk cId="3127307627" sldId="298"/>
            <ac:spMk id="2" creationId="{8E93050E-DEA1-095A-0426-6D1DF6A188E3}"/>
          </ac:spMkLst>
        </pc:spChg>
        <pc:spChg chg="mod">
          <ac:chgData name="Rabbiner Moshe Baumel" userId="3f35a0cd-f599-45fe-ad2a-cee4be5ddbf3" providerId="ADAL" clId="{805DB345-3859-4C1B-ADD1-32086A5BFC7C}" dt="2022-11-09T15:13:43.086" v="357" actId="20577"/>
          <ac:spMkLst>
            <pc:docMk/>
            <pc:sldMk cId="3127307627" sldId="298"/>
            <ac:spMk id="3" creationId="{5B0DCAFA-089B-B65A-FBD3-BAA0A43625EF}"/>
          </ac:spMkLst>
        </pc:spChg>
        <pc:spChg chg="del mod">
          <ac:chgData name="Rabbiner Moshe Baumel" userId="3f35a0cd-f599-45fe-ad2a-cee4be5ddbf3" providerId="ADAL" clId="{805DB345-3859-4C1B-ADD1-32086A5BFC7C}" dt="2022-11-09T15:12:12.874" v="299"/>
          <ac:spMkLst>
            <pc:docMk/>
            <pc:sldMk cId="3127307627" sldId="298"/>
            <ac:spMk id="4" creationId="{AC46EFB3-4126-A873-B782-7B3E20070418}"/>
          </ac:spMkLst>
        </pc:spChg>
        <pc:picChg chg="add mod">
          <ac:chgData name="Rabbiner Moshe Baumel" userId="3f35a0cd-f599-45fe-ad2a-cee4be5ddbf3" providerId="ADAL" clId="{805DB345-3859-4C1B-ADD1-32086A5BFC7C}" dt="2022-11-09T15:12:26.541" v="304" actId="14100"/>
          <ac:picMkLst>
            <pc:docMk/>
            <pc:sldMk cId="3127307627" sldId="298"/>
            <ac:picMk id="2050" creationId="{28C1DD3E-B1DD-06AD-EC56-4F03F6BB13F9}"/>
          </ac:picMkLst>
        </pc:picChg>
      </pc:sldChg>
    </pc:docChg>
  </pc:docChgLst>
  <pc:docChgLst>
    <pc:chgData name="Rabbiner Moshe Baumel" userId="S::moshe.baumel@igb.ch::3f35a0cd-f599-45fe-ad2a-cee4be5ddbf3" providerId="AD" clId="Web-{50B49A59-E681-4634-2578-7B237B128808}"/>
    <pc:docChg chg="delSld modSld">
      <pc:chgData name="Rabbiner Moshe Baumel" userId="S::moshe.baumel@igb.ch::3f35a0cd-f599-45fe-ad2a-cee4be5ddbf3" providerId="AD" clId="Web-{50B49A59-E681-4634-2578-7B237B128808}" dt="2022-11-14T10:02:20.786" v="5" actId="20577"/>
      <pc:docMkLst>
        <pc:docMk/>
      </pc:docMkLst>
      <pc:sldChg chg="del">
        <pc:chgData name="Rabbiner Moshe Baumel" userId="S::moshe.baumel@igb.ch::3f35a0cd-f599-45fe-ad2a-cee4be5ddbf3" providerId="AD" clId="Web-{50B49A59-E681-4634-2578-7B237B128808}" dt="2022-11-14T10:01:53.129" v="0"/>
        <pc:sldMkLst>
          <pc:docMk/>
          <pc:sldMk cId="1016464805" sldId="278"/>
        </pc:sldMkLst>
      </pc:sldChg>
      <pc:sldChg chg="del">
        <pc:chgData name="Rabbiner Moshe Baumel" userId="S::moshe.baumel@igb.ch::3f35a0cd-f599-45fe-ad2a-cee4be5ddbf3" providerId="AD" clId="Web-{50B49A59-E681-4634-2578-7B237B128808}" dt="2022-11-14T10:01:56.176" v="1"/>
        <pc:sldMkLst>
          <pc:docMk/>
          <pc:sldMk cId="1370248995" sldId="284"/>
        </pc:sldMkLst>
      </pc:sldChg>
      <pc:sldChg chg="modSp">
        <pc:chgData name="Rabbiner Moshe Baumel" userId="S::moshe.baumel@igb.ch::3f35a0cd-f599-45fe-ad2a-cee4be5ddbf3" providerId="AD" clId="Web-{50B49A59-E681-4634-2578-7B237B128808}" dt="2022-11-14T10:02:20.786" v="5" actId="20577"/>
        <pc:sldMkLst>
          <pc:docMk/>
          <pc:sldMk cId="1521320308" sldId="294"/>
        </pc:sldMkLst>
        <pc:spChg chg="mod">
          <ac:chgData name="Rabbiner Moshe Baumel" userId="S::moshe.baumel@igb.ch::3f35a0cd-f599-45fe-ad2a-cee4be5ddbf3" providerId="AD" clId="Web-{50B49A59-E681-4634-2578-7B237B128808}" dt="2022-11-14T10:02:20.786" v="5" actId="20577"/>
          <ac:spMkLst>
            <pc:docMk/>
            <pc:sldMk cId="1521320308" sldId="294"/>
            <ac:spMk id="4" creationId="{60FC5191-A992-4AC9-91F8-F3D769634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1015"/>
          </a:xfrm>
          <a:prstGeom prst="rect">
            <a:avLst/>
          </a:prstGeom>
        </p:spPr>
        <p:txBody>
          <a:bodyPr vert="horz" lIns="96616" tIns="48308" rIns="96616" bIns="48308" rtlCol="0"/>
          <a:lstStyle>
            <a:lvl1pPr algn="l" rtl="0">
              <a:defRPr sz="1300"/>
            </a:lvl1pPr>
          </a:lstStyle>
          <a:p>
            <a:pPr rtl="0"/>
            <a:endParaRPr lang="de-DE"/>
          </a:p>
        </p:txBody>
      </p:sp>
      <p:sp>
        <p:nvSpPr>
          <p:cNvPr id="3" name="Datumsplatzhalt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l" rtl="0">
              <a:defRPr sz="1300"/>
            </a:lvl1pPr>
          </a:lstStyle>
          <a:p>
            <a:pPr algn="r" rtl="0"/>
            <a:fld id="{BEDF39D6-9D32-4DC0-BDA1-5FF99684E9C5}" type="datetime1">
              <a:rPr lang="de-DE" smtClean="0"/>
              <a:t>14.11.2022</a:t>
            </a:fld>
            <a:endParaRPr lang="de-DE"/>
          </a:p>
        </p:txBody>
      </p:sp>
      <p:sp>
        <p:nvSpPr>
          <p:cNvPr id="4" name="Fußzeilenplatzhalt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rtl="0">
              <a:defRPr sz="1300"/>
            </a:lvl1pPr>
          </a:lstStyle>
          <a:p>
            <a:pPr rtl="0"/>
            <a:endParaRPr lang="de-DE"/>
          </a:p>
        </p:txBody>
      </p:sp>
      <p:sp>
        <p:nvSpPr>
          <p:cNvPr id="5" name="Foliennummernplatzhalt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l" rtl="0">
              <a:defRPr sz="1300"/>
            </a:lvl1pPr>
          </a:lstStyle>
          <a:p>
            <a:pPr algn="r" rtl="0"/>
            <a:fld id="{01114579-D02A-4B51-B5DF-8EC449F77AC7}" type="slidenum">
              <a:rPr lang="de-DE" smtClean="0"/>
              <a:pPr algn="r" rtl="0"/>
              <a:t>‹#›</a:t>
            </a:fld>
            <a:endParaRPr lang="de-DE"/>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1015"/>
          </a:xfrm>
          <a:prstGeom prst="rect">
            <a:avLst/>
          </a:prstGeom>
        </p:spPr>
        <p:txBody>
          <a:bodyPr vert="horz" lIns="96616" tIns="48308" rIns="96616" bIns="48308" rtlCol="0"/>
          <a:lstStyle>
            <a:lvl1pPr algn="l" rtl="0">
              <a:defRPr sz="1300"/>
            </a:lvl1pPr>
          </a:lstStyle>
          <a:p>
            <a:pPr rtl="0"/>
            <a:endParaRPr lang="de-DE"/>
          </a:p>
        </p:txBody>
      </p:sp>
      <p:sp>
        <p:nvSpPr>
          <p:cNvPr id="3" name="Datumsplatzhalter 2"/>
          <p:cNvSpPr>
            <a:spLocks noGrp="1"/>
          </p:cNvSpPr>
          <p:nvPr>
            <p:ph type="dt" idx="1"/>
          </p:nvPr>
        </p:nvSpPr>
        <p:spPr>
          <a:xfrm>
            <a:off x="3901698" y="0"/>
            <a:ext cx="2984871" cy="501015"/>
          </a:xfrm>
          <a:prstGeom prst="rect">
            <a:avLst/>
          </a:prstGeom>
        </p:spPr>
        <p:txBody>
          <a:bodyPr vert="horz" lIns="96616" tIns="48308" rIns="96616" bIns="48308" rtlCol="0"/>
          <a:lstStyle>
            <a:lvl1pPr algn="r" rtl="0">
              <a:defRPr sz="1300"/>
            </a:lvl1pPr>
          </a:lstStyle>
          <a:p>
            <a:fld id="{2D0274A4-4364-4ADD-B13E-B3469966D8D6}" type="datetime1">
              <a:rPr lang="de-DE" smtClean="0"/>
              <a:pPr/>
              <a:t>14.11.2022</a:t>
            </a:fld>
            <a:endParaRPr lang="de-DE"/>
          </a:p>
        </p:txBody>
      </p:sp>
      <p:sp>
        <p:nvSpPr>
          <p:cNvPr id="4" name="Folienbildplatzhalter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16" tIns="48308" rIns="96616" bIns="48308" rtlCol="0" anchor="ctr"/>
          <a:lstStyle/>
          <a:p>
            <a:pPr rtl="0"/>
            <a:endParaRPr lang="de-DE"/>
          </a:p>
        </p:txBody>
      </p:sp>
      <p:sp>
        <p:nvSpPr>
          <p:cNvPr id="5" name="Notizenplatzhalt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rtl="0"/>
            <a:r>
              <a:rPr lang="de-DE"/>
              <a:t>Textmasterformat durch Klicken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ußzeilenplatzhalt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rtl="0">
              <a:defRPr sz="1300"/>
            </a:lvl1pPr>
          </a:lstStyle>
          <a:p>
            <a:pPr rtl="0"/>
            <a:endParaRPr lang="de-DE"/>
          </a:p>
        </p:txBody>
      </p:sp>
      <p:sp>
        <p:nvSpPr>
          <p:cNvPr id="7" name="Foliennummernplatzhalt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rtl="0">
              <a:defRPr sz="1300"/>
            </a:lvl1pPr>
          </a:lstStyle>
          <a:p>
            <a:fld id="{C6074690-7256-4BB9-AC0F-97AEAE8CDEC2}" type="slidenum">
              <a:rPr lang="de-DE" smtClean="0"/>
              <a:pPr/>
              <a:t>‹#›</a:t>
            </a:fld>
            <a:endParaRPr lang="de-DE"/>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3">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de-DE"/>
              <a:t>Mastertitelformat bearbeiten</a:t>
            </a:r>
          </a:p>
        </p:txBody>
      </p:sp>
      <p:sp>
        <p:nvSpPr>
          <p:cNvPr id="3" name="Untertitel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de-DE"/>
              <a:t>Master-Untertitelformat bearbeiten</a:t>
            </a:r>
          </a:p>
        </p:txBody>
      </p:sp>
      <p:sp>
        <p:nvSpPr>
          <p:cNvPr id="5" name="Fußzeilenplatzhalter 4"/>
          <p:cNvSpPr>
            <a:spLocks noGrp="1"/>
          </p:cNvSpPr>
          <p:nvPr>
            <p:ph type="ftr" sz="quarter" idx="11"/>
          </p:nvPr>
        </p:nvSpPr>
        <p:spPr/>
        <p:txBody>
          <a:bodyPr rtlCol="0"/>
          <a:lstStyle>
            <a:lvl1pPr algn="l" rtl="0">
              <a:defRPr>
                <a:solidFill>
                  <a:schemeClr val="tx2"/>
                </a:solidFill>
              </a:defRPr>
            </a:lvl1pPr>
          </a:lstStyle>
          <a:p>
            <a:pPr rtl="0"/>
            <a:endParaRPr lang="de-DE"/>
          </a:p>
        </p:txBody>
      </p:sp>
      <p:sp>
        <p:nvSpPr>
          <p:cNvPr id="4" name="Datumsplatzhalter 3"/>
          <p:cNvSpPr>
            <a:spLocks noGrp="1"/>
          </p:cNvSpPr>
          <p:nvPr>
            <p:ph type="dt" sz="half" idx="10"/>
          </p:nvPr>
        </p:nvSpPr>
        <p:spPr/>
        <p:txBody>
          <a:bodyPr rtlCol="0"/>
          <a:lstStyle>
            <a:lvl1pPr algn="r" rtl="0">
              <a:defRPr>
                <a:solidFill>
                  <a:schemeClr val="tx2"/>
                </a:solidFill>
              </a:defRPr>
            </a:lvl1pPr>
          </a:lstStyle>
          <a:p>
            <a:fld id="{55B82DAE-1A1D-411B-875F-032F7C8E51F0}" type="datetime1">
              <a:rPr lang="de-DE" smtClean="0"/>
              <a:pPr/>
              <a:t>14.11.2022</a:t>
            </a:fld>
            <a:endParaRPr lang="de-DE"/>
          </a:p>
        </p:txBody>
      </p:sp>
      <p:sp>
        <p:nvSpPr>
          <p:cNvPr id="6" name="Foliennummernplatzhalter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de-DE" smtClean="0"/>
              <a:pPr/>
              <a:t>‹#›</a:t>
            </a:fld>
            <a:endParaRPr lang="de-DE"/>
          </a:p>
        </p:txBody>
      </p:sp>
      <p:grpSp>
        <p:nvGrpSpPr>
          <p:cNvPr id="7" name="Gruppe 6"/>
          <p:cNvGrpSpPr/>
          <p:nvPr/>
        </p:nvGrpSpPr>
        <p:grpSpPr>
          <a:xfrm>
            <a:off x="1218882" y="1600200"/>
            <a:ext cx="9739746" cy="73152"/>
            <a:chOff x="914400" y="1200150"/>
            <a:chExt cx="7306712" cy="54864"/>
          </a:xfrm>
        </p:grpSpPr>
        <p:sp>
          <p:nvSpPr>
            <p:cNvPr id="8" name="Ellipse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9" name="Ellipse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nvGrpSpPr>
            <p:cNvPr id="10" name="Gruppe 9"/>
            <p:cNvGrpSpPr/>
            <p:nvPr/>
          </p:nvGrpSpPr>
          <p:grpSpPr>
            <a:xfrm>
              <a:off x="1036847" y="1207626"/>
              <a:ext cx="7074290" cy="38998"/>
              <a:chOff x="2141408" y="1752956"/>
              <a:chExt cx="7315200" cy="38998"/>
            </a:xfrm>
            <a:solidFill>
              <a:schemeClr val="tx2"/>
            </a:solidFill>
          </p:grpSpPr>
          <p:cxnSp>
            <p:nvCxnSpPr>
              <p:cNvPr id="11" name="Gerader Verbinde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pe 12"/>
          <p:cNvGrpSpPr/>
          <p:nvPr/>
        </p:nvGrpSpPr>
        <p:grpSpPr>
          <a:xfrm>
            <a:off x="1218882" y="4851400"/>
            <a:ext cx="9739746" cy="73152"/>
            <a:chOff x="914400" y="3638550"/>
            <a:chExt cx="7306712" cy="54864"/>
          </a:xfrm>
        </p:grpSpPr>
        <p:sp>
          <p:nvSpPr>
            <p:cNvPr id="14" name="Ellipse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15" name="Ellipse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nvGrpSpPr>
            <p:cNvPr id="16" name="Gruppieren 15"/>
            <p:cNvGrpSpPr/>
            <p:nvPr/>
          </p:nvGrpSpPr>
          <p:grpSpPr>
            <a:xfrm>
              <a:off x="1036847" y="3646026"/>
              <a:ext cx="7074290" cy="38998"/>
              <a:chOff x="2141408" y="1752956"/>
              <a:chExt cx="7315200" cy="38998"/>
            </a:xfrm>
            <a:solidFill>
              <a:schemeClr val="tx2"/>
            </a:solidFill>
          </p:grpSpPr>
          <p:cxnSp>
            <p:nvCxnSpPr>
              <p:cNvPr id="17" name="Gerader Verbinde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p>
        </p:txBody>
      </p:sp>
      <p:sp>
        <p:nvSpPr>
          <p:cNvPr id="3" name="Vertikaler Textplatzhalter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Fußzeilenplatzhalter 4"/>
          <p:cNvSpPr>
            <a:spLocks noGrp="1"/>
          </p:cNvSpPr>
          <p:nvPr>
            <p:ph type="ftr" sz="quarter" idx="11"/>
          </p:nvPr>
        </p:nvSpPr>
        <p:spPr/>
        <p:txBody>
          <a:bodyPr rtlCol="0"/>
          <a:lstStyle/>
          <a:p>
            <a:pPr rtl="0"/>
            <a:endParaRPr lang="de-DE"/>
          </a:p>
        </p:txBody>
      </p:sp>
      <p:sp>
        <p:nvSpPr>
          <p:cNvPr id="4" name="Datumsplatzhalter 3"/>
          <p:cNvSpPr>
            <a:spLocks noGrp="1"/>
          </p:cNvSpPr>
          <p:nvPr>
            <p:ph type="dt" sz="half" idx="10"/>
          </p:nvPr>
        </p:nvSpPr>
        <p:spPr/>
        <p:txBody>
          <a:bodyPr rtlCol="0"/>
          <a:lstStyle>
            <a:lvl1pPr>
              <a:defRPr/>
            </a:lvl1pPr>
          </a:lstStyle>
          <a:p>
            <a:fld id="{28598857-3819-4EA2-AFB3-1879E02B04D6}" type="datetime1">
              <a:rPr lang="de-DE" smtClean="0"/>
              <a:pPr/>
              <a:t>14.11.2022</a:t>
            </a:fld>
            <a:endParaRPr lang="de-DE"/>
          </a:p>
        </p:txBody>
      </p:sp>
      <p:sp>
        <p:nvSpPr>
          <p:cNvPr id="6" name="Foliennummernplatzhalter 5"/>
          <p:cNvSpPr>
            <a:spLocks noGrp="1"/>
          </p:cNvSpPr>
          <p:nvPr>
            <p:ph type="sldNum" sz="quarter" idx="12"/>
          </p:nvPr>
        </p:nvSpPr>
        <p:spPr/>
        <p:txBody>
          <a:bodyPr rtlCol="0"/>
          <a:lstStyle/>
          <a:p>
            <a:pPr rtl="0"/>
            <a:fld id="{DF28FB93-0A08-4E7D-8E63-9EFA29F1E093}" type="slidenum">
              <a:rPr lang="de-DE" smtClean="0"/>
              <a:pPr rtl="0"/>
              <a:t>‹#›</a:t>
            </a:fld>
            <a:endParaRPr lang="de-DE"/>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834563" y="434975"/>
            <a:ext cx="1168400" cy="5661025"/>
          </a:xfrm>
        </p:spPr>
        <p:txBody>
          <a:bodyPr vert="eaVert" rtlCol="0"/>
          <a:lstStyle/>
          <a:p>
            <a:pPr rtl="0"/>
            <a:r>
              <a:rPr lang="de-DE"/>
              <a:t>Mastertitelformat bearbeiten</a:t>
            </a:r>
          </a:p>
        </p:txBody>
      </p:sp>
      <p:sp>
        <p:nvSpPr>
          <p:cNvPr id="3" name="Vertikaler Textplatzhalter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Fußzeilenplatzhalter 4"/>
          <p:cNvSpPr>
            <a:spLocks noGrp="1"/>
          </p:cNvSpPr>
          <p:nvPr>
            <p:ph type="ftr" sz="quarter" idx="11"/>
          </p:nvPr>
        </p:nvSpPr>
        <p:spPr/>
        <p:txBody>
          <a:bodyPr rtlCol="0"/>
          <a:lstStyle/>
          <a:p>
            <a:pPr rtl="0"/>
            <a:endParaRPr lang="de-DE"/>
          </a:p>
        </p:txBody>
      </p:sp>
      <p:sp>
        <p:nvSpPr>
          <p:cNvPr id="4" name="Datumsplatzhalter 3"/>
          <p:cNvSpPr>
            <a:spLocks noGrp="1"/>
          </p:cNvSpPr>
          <p:nvPr>
            <p:ph type="dt" sz="half" idx="10"/>
          </p:nvPr>
        </p:nvSpPr>
        <p:spPr/>
        <p:txBody>
          <a:bodyPr rtlCol="0"/>
          <a:lstStyle>
            <a:lvl1pPr>
              <a:defRPr/>
            </a:lvl1pPr>
          </a:lstStyle>
          <a:p>
            <a:fld id="{E45E13EF-2272-4EC0-9C80-422E0146CC9D}" type="datetime1">
              <a:rPr lang="de-DE" smtClean="0"/>
              <a:pPr/>
              <a:t>14.11.2022</a:t>
            </a:fld>
            <a:endParaRPr lang="de-DE"/>
          </a:p>
        </p:txBody>
      </p:sp>
      <p:sp>
        <p:nvSpPr>
          <p:cNvPr id="6" name="Foliennummernplatzhalter 5"/>
          <p:cNvSpPr>
            <a:spLocks noGrp="1"/>
          </p:cNvSpPr>
          <p:nvPr>
            <p:ph type="sldNum" sz="quarter" idx="12"/>
          </p:nvPr>
        </p:nvSpPr>
        <p:spPr/>
        <p:txBody>
          <a:bodyPr rtlCol="0"/>
          <a:lstStyle/>
          <a:p>
            <a:pPr rtl="0"/>
            <a:fld id="{DF28FB93-0A08-4E7D-8E63-9EFA29F1E093}" type="slidenum">
              <a:rPr lang="de-DE" smtClean="0"/>
              <a:pPr rtl="0"/>
              <a:t>‹#›</a:t>
            </a:fld>
            <a:endParaRPr lang="de-DE"/>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p>
        </p:txBody>
      </p:sp>
      <p:sp>
        <p:nvSpPr>
          <p:cNvPr id="3" name="Inhaltsplatzhalter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Fußzeilenplatzhalter 4"/>
          <p:cNvSpPr>
            <a:spLocks noGrp="1"/>
          </p:cNvSpPr>
          <p:nvPr>
            <p:ph type="ftr" sz="quarter" idx="11"/>
          </p:nvPr>
        </p:nvSpPr>
        <p:spPr/>
        <p:txBody>
          <a:bodyPr rtlCol="0"/>
          <a:lstStyle/>
          <a:p>
            <a:pPr rtl="0"/>
            <a:endParaRPr lang="de-DE"/>
          </a:p>
        </p:txBody>
      </p:sp>
      <p:sp>
        <p:nvSpPr>
          <p:cNvPr id="4" name="Datumsplatzhalter 3"/>
          <p:cNvSpPr>
            <a:spLocks noGrp="1"/>
          </p:cNvSpPr>
          <p:nvPr>
            <p:ph type="dt" sz="half" idx="10"/>
          </p:nvPr>
        </p:nvSpPr>
        <p:spPr/>
        <p:txBody>
          <a:bodyPr rtlCol="0"/>
          <a:lstStyle>
            <a:lvl1pPr>
              <a:defRPr/>
            </a:lvl1pPr>
          </a:lstStyle>
          <a:p>
            <a:fld id="{676E1F51-6260-41C4-A691-A3B5BA8F9CD3}" type="datetime1">
              <a:rPr lang="de-DE" smtClean="0"/>
              <a:pPr/>
              <a:t>14.11.2022</a:t>
            </a:fld>
            <a:endParaRPr lang="de-DE"/>
          </a:p>
        </p:txBody>
      </p:sp>
      <p:sp>
        <p:nvSpPr>
          <p:cNvPr id="6" name="Foliennummernplatzhalter 5"/>
          <p:cNvSpPr>
            <a:spLocks noGrp="1"/>
          </p:cNvSpPr>
          <p:nvPr>
            <p:ph type="sldNum" sz="quarter" idx="12"/>
          </p:nvPr>
        </p:nvSpPr>
        <p:spPr/>
        <p:txBody>
          <a:bodyPr rtlCol="0"/>
          <a:lstStyle/>
          <a:p>
            <a:pPr rtl="0"/>
            <a:fld id="{DF28FB93-0A08-4E7D-8E63-9EFA29F1E093}" type="slidenum">
              <a:rPr lang="de-DE" smtClean="0"/>
              <a:pPr rtl="0"/>
              <a:t>‹#›</a:t>
            </a:fld>
            <a:endParaRPr lang="de-DE"/>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de-DE"/>
              <a:t>Mastertitelformat bearbeiten</a:t>
            </a:r>
          </a:p>
        </p:txBody>
      </p:sp>
      <p:sp>
        <p:nvSpPr>
          <p:cNvPr id="3" name="Textplatzhalter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de-DE"/>
              <a:t>Mastertextformat bearbeiten</a:t>
            </a:r>
          </a:p>
        </p:txBody>
      </p:sp>
      <p:sp>
        <p:nvSpPr>
          <p:cNvPr id="5" name="Fußzeilenplatzhalter 4"/>
          <p:cNvSpPr>
            <a:spLocks noGrp="1"/>
          </p:cNvSpPr>
          <p:nvPr>
            <p:ph type="ftr" sz="quarter" idx="11"/>
          </p:nvPr>
        </p:nvSpPr>
        <p:spPr/>
        <p:txBody>
          <a:bodyPr rtlCol="0"/>
          <a:lstStyle/>
          <a:p>
            <a:pPr rtl="0"/>
            <a:endParaRPr lang="de-DE"/>
          </a:p>
        </p:txBody>
      </p:sp>
      <p:sp>
        <p:nvSpPr>
          <p:cNvPr id="4" name="Datumsplatzhalter 3"/>
          <p:cNvSpPr>
            <a:spLocks noGrp="1"/>
          </p:cNvSpPr>
          <p:nvPr>
            <p:ph type="dt" sz="half" idx="10"/>
          </p:nvPr>
        </p:nvSpPr>
        <p:spPr/>
        <p:txBody>
          <a:bodyPr rtlCol="0"/>
          <a:lstStyle>
            <a:lvl1pPr>
              <a:defRPr/>
            </a:lvl1pPr>
          </a:lstStyle>
          <a:p>
            <a:fld id="{2824B2F4-9789-44B2-9FEA-EF1671618472}" type="datetime1">
              <a:rPr lang="de-DE" smtClean="0"/>
              <a:pPr/>
              <a:t>14.11.2022</a:t>
            </a:fld>
            <a:endParaRPr lang="de-DE"/>
          </a:p>
        </p:txBody>
      </p:sp>
      <p:sp>
        <p:nvSpPr>
          <p:cNvPr id="6" name="Foliennummernplatzhalter 5"/>
          <p:cNvSpPr>
            <a:spLocks noGrp="1"/>
          </p:cNvSpPr>
          <p:nvPr>
            <p:ph type="sldNum" sz="quarter" idx="12"/>
          </p:nvPr>
        </p:nvSpPr>
        <p:spPr/>
        <p:txBody>
          <a:bodyPr rtlCol="0"/>
          <a:lstStyle/>
          <a:p>
            <a:pPr rtl="0"/>
            <a:fld id="{DF28FB93-0A08-4E7D-8E63-9EFA29F1E093}" type="slidenum">
              <a:rPr lang="de-DE" smtClean="0"/>
              <a:pPr rtl="0"/>
              <a:t>‹#›</a:t>
            </a:fld>
            <a:endParaRPr lang="de-DE"/>
          </a:p>
        </p:txBody>
      </p:sp>
      <p:grpSp>
        <p:nvGrpSpPr>
          <p:cNvPr id="13" name="Gruppe 12"/>
          <p:cNvGrpSpPr/>
          <p:nvPr/>
        </p:nvGrpSpPr>
        <p:grpSpPr>
          <a:xfrm>
            <a:off x="3273781" y="3475736"/>
            <a:ext cx="5641265" cy="54864"/>
            <a:chOff x="2455975" y="2588441"/>
            <a:chExt cx="4232051" cy="41148"/>
          </a:xfrm>
        </p:grpSpPr>
        <p:sp>
          <p:nvSpPr>
            <p:cNvPr id="14" name="Ellipse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Ellipse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uppieren 15"/>
            <p:cNvGrpSpPr/>
            <p:nvPr/>
          </p:nvGrpSpPr>
          <p:grpSpPr>
            <a:xfrm>
              <a:off x="2563229" y="2594391"/>
              <a:ext cx="4023360" cy="29249"/>
              <a:chOff x="2550323" y="3458731"/>
              <a:chExt cx="4023360" cy="38998"/>
            </a:xfrm>
          </p:grpSpPr>
          <p:cxnSp>
            <p:nvCxnSpPr>
              <p:cNvPr id="17" name="Gerader Verbinde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Gerader Verbinde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p>
        </p:txBody>
      </p:sp>
      <p:sp>
        <p:nvSpPr>
          <p:cNvPr id="3" name="Inhaltsplatzhalter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4" name="Inhaltsplatzhalter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ußzeilenplatzhalter 5"/>
          <p:cNvSpPr>
            <a:spLocks noGrp="1"/>
          </p:cNvSpPr>
          <p:nvPr>
            <p:ph type="ftr" sz="quarter" idx="11"/>
          </p:nvPr>
        </p:nvSpPr>
        <p:spPr/>
        <p:txBody>
          <a:bodyPr rtlCol="0"/>
          <a:lstStyle/>
          <a:p>
            <a:pPr rtl="0"/>
            <a:endParaRPr lang="de-DE"/>
          </a:p>
        </p:txBody>
      </p:sp>
      <p:sp>
        <p:nvSpPr>
          <p:cNvPr id="5" name="Datumsplatzhalter 4"/>
          <p:cNvSpPr>
            <a:spLocks noGrp="1"/>
          </p:cNvSpPr>
          <p:nvPr>
            <p:ph type="dt" sz="half" idx="10"/>
          </p:nvPr>
        </p:nvSpPr>
        <p:spPr/>
        <p:txBody>
          <a:bodyPr rtlCol="0"/>
          <a:lstStyle>
            <a:lvl1pPr>
              <a:defRPr/>
            </a:lvl1pPr>
          </a:lstStyle>
          <a:p>
            <a:fld id="{7E156019-F941-4757-9EB9-04DD149A110B}" type="datetime1">
              <a:rPr lang="de-DE" smtClean="0"/>
              <a:pPr/>
              <a:t>14.11.2022</a:t>
            </a:fld>
            <a:endParaRPr lang="de-DE"/>
          </a:p>
        </p:txBody>
      </p:sp>
      <p:sp>
        <p:nvSpPr>
          <p:cNvPr id="7" name="Foliennummernplatzhalter 6"/>
          <p:cNvSpPr>
            <a:spLocks noGrp="1"/>
          </p:cNvSpPr>
          <p:nvPr>
            <p:ph type="sldNum" sz="quarter" idx="12"/>
          </p:nvPr>
        </p:nvSpPr>
        <p:spPr/>
        <p:txBody>
          <a:bodyPr rtlCol="0"/>
          <a:lstStyle/>
          <a:p>
            <a:pPr rtl="0"/>
            <a:fld id="{DF28FB93-0A08-4E7D-8E63-9EFA29F1E093}" type="slidenum">
              <a:rPr lang="de-DE" smtClean="0"/>
              <a:pPr rtl="0"/>
              <a:t>‹#›</a:t>
            </a:fld>
            <a:endParaRPr lang="de-DE"/>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a:t>Mastertitelformat bearbeiten</a:t>
            </a:r>
          </a:p>
        </p:txBody>
      </p:sp>
      <p:sp>
        <p:nvSpPr>
          <p:cNvPr id="3" name="Textplatzhalter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4" name="Inhaltsplatzhalter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Textplatzhalter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6" name="Inhaltsplatzhalter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8" name="Fußzeilenplatzhalter 7"/>
          <p:cNvSpPr>
            <a:spLocks noGrp="1"/>
          </p:cNvSpPr>
          <p:nvPr>
            <p:ph type="ftr" sz="quarter" idx="11"/>
          </p:nvPr>
        </p:nvSpPr>
        <p:spPr/>
        <p:txBody>
          <a:bodyPr rtlCol="0"/>
          <a:lstStyle/>
          <a:p>
            <a:pPr rtl="0"/>
            <a:endParaRPr lang="de-DE"/>
          </a:p>
        </p:txBody>
      </p:sp>
      <p:sp>
        <p:nvSpPr>
          <p:cNvPr id="7" name="Datumsplatzhalter 6"/>
          <p:cNvSpPr>
            <a:spLocks noGrp="1"/>
          </p:cNvSpPr>
          <p:nvPr>
            <p:ph type="dt" sz="half" idx="10"/>
          </p:nvPr>
        </p:nvSpPr>
        <p:spPr/>
        <p:txBody>
          <a:bodyPr rtlCol="0"/>
          <a:lstStyle>
            <a:lvl1pPr>
              <a:defRPr/>
            </a:lvl1pPr>
          </a:lstStyle>
          <a:p>
            <a:fld id="{2D115AD8-0DC4-4DBF-A44E-9D3B85C8937E}" type="datetime1">
              <a:rPr lang="de-DE" smtClean="0"/>
              <a:pPr/>
              <a:t>14.11.2022</a:t>
            </a:fld>
            <a:endParaRPr lang="de-DE"/>
          </a:p>
        </p:txBody>
      </p:sp>
      <p:sp>
        <p:nvSpPr>
          <p:cNvPr id="9" name="Foliennummernplatzhalter 8"/>
          <p:cNvSpPr>
            <a:spLocks noGrp="1"/>
          </p:cNvSpPr>
          <p:nvPr>
            <p:ph type="sldNum" sz="quarter" idx="12"/>
          </p:nvPr>
        </p:nvSpPr>
        <p:spPr/>
        <p:txBody>
          <a:bodyPr rtlCol="0"/>
          <a:lstStyle/>
          <a:p>
            <a:pPr rtl="0"/>
            <a:fld id="{DF28FB93-0A08-4E7D-8E63-9EFA29F1E093}" type="slidenum">
              <a:rPr lang="de-DE" smtClean="0"/>
              <a:pPr rtl="0"/>
              <a:t>‹#›</a:t>
            </a:fld>
            <a:endParaRPr lang="de-DE"/>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p>
        </p:txBody>
      </p:sp>
      <p:sp>
        <p:nvSpPr>
          <p:cNvPr id="4" name="Fußzeilenplatzhalter 3"/>
          <p:cNvSpPr>
            <a:spLocks noGrp="1"/>
          </p:cNvSpPr>
          <p:nvPr>
            <p:ph type="ftr" sz="quarter" idx="11"/>
          </p:nvPr>
        </p:nvSpPr>
        <p:spPr/>
        <p:txBody>
          <a:bodyPr rtlCol="0"/>
          <a:lstStyle/>
          <a:p>
            <a:pPr rtl="0"/>
            <a:endParaRPr lang="de-DE"/>
          </a:p>
        </p:txBody>
      </p:sp>
      <p:sp>
        <p:nvSpPr>
          <p:cNvPr id="3" name="Datumsplatzhalter 2"/>
          <p:cNvSpPr>
            <a:spLocks noGrp="1"/>
          </p:cNvSpPr>
          <p:nvPr>
            <p:ph type="dt" sz="half" idx="10"/>
          </p:nvPr>
        </p:nvSpPr>
        <p:spPr/>
        <p:txBody>
          <a:bodyPr rtlCol="0"/>
          <a:lstStyle>
            <a:lvl1pPr>
              <a:defRPr/>
            </a:lvl1pPr>
          </a:lstStyle>
          <a:p>
            <a:fld id="{ADFC5D35-5AA1-468E-B9CE-C34BD5D51C20}" type="datetime1">
              <a:rPr lang="de-DE" smtClean="0"/>
              <a:pPr/>
              <a:t>14.11.2022</a:t>
            </a:fld>
            <a:endParaRPr lang="de-DE"/>
          </a:p>
        </p:txBody>
      </p:sp>
      <p:sp>
        <p:nvSpPr>
          <p:cNvPr id="5" name="Foliennummernplatzhalter 4"/>
          <p:cNvSpPr>
            <a:spLocks noGrp="1"/>
          </p:cNvSpPr>
          <p:nvPr>
            <p:ph type="sldNum" sz="quarter" idx="12"/>
          </p:nvPr>
        </p:nvSpPr>
        <p:spPr/>
        <p:txBody>
          <a:bodyPr rtlCol="0"/>
          <a:lstStyle/>
          <a:p>
            <a:pPr rtl="0"/>
            <a:fld id="{DF28FB93-0A08-4E7D-8E63-9EFA29F1E093}" type="slidenum">
              <a:rPr lang="de-DE" smtClean="0"/>
              <a:pPr rtl="0"/>
              <a:t>‹#›</a:t>
            </a:fld>
            <a:endParaRPr lang="de-DE"/>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rtlCol="0"/>
          <a:lstStyle/>
          <a:p>
            <a:pPr rtl="0"/>
            <a:endParaRPr lang="de-DE"/>
          </a:p>
        </p:txBody>
      </p:sp>
      <p:sp>
        <p:nvSpPr>
          <p:cNvPr id="2" name="Datumsplatzhalter 1"/>
          <p:cNvSpPr>
            <a:spLocks noGrp="1"/>
          </p:cNvSpPr>
          <p:nvPr>
            <p:ph type="dt" sz="half" idx="10"/>
          </p:nvPr>
        </p:nvSpPr>
        <p:spPr/>
        <p:txBody>
          <a:bodyPr rtlCol="0"/>
          <a:lstStyle>
            <a:lvl1pPr>
              <a:defRPr/>
            </a:lvl1pPr>
          </a:lstStyle>
          <a:p>
            <a:fld id="{3D4C095F-6ED3-4EFE-9879-71D38FBD5C7F}" type="datetime1">
              <a:rPr lang="de-DE" smtClean="0"/>
              <a:pPr/>
              <a:t>14.11.2022</a:t>
            </a:fld>
            <a:endParaRPr lang="de-DE"/>
          </a:p>
        </p:txBody>
      </p:sp>
      <p:sp>
        <p:nvSpPr>
          <p:cNvPr id="4" name="Foliennummernplatzhalter 3"/>
          <p:cNvSpPr>
            <a:spLocks noGrp="1"/>
          </p:cNvSpPr>
          <p:nvPr>
            <p:ph type="sldNum" sz="quarter" idx="12"/>
          </p:nvPr>
        </p:nvSpPr>
        <p:spPr/>
        <p:txBody>
          <a:bodyPr rtlCol="0"/>
          <a:lstStyle/>
          <a:p>
            <a:pPr rtl="0"/>
            <a:fld id="{DF28FB93-0A08-4E7D-8E63-9EFA29F1E093}" type="slidenum">
              <a:rPr lang="de-DE" smtClean="0"/>
              <a:pPr rtl="0"/>
              <a:t>‹#›</a:t>
            </a:fld>
            <a:endParaRPr lang="de-DE"/>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normAutofit/>
          </a:bodyPr>
          <a:lstStyle>
            <a:lvl1pPr algn="l" rtl="0">
              <a:defRPr sz="3200" b="0"/>
            </a:lvl1pPr>
          </a:lstStyle>
          <a:p>
            <a:pPr rtl="0"/>
            <a:r>
              <a:rPr lang="de-DE"/>
              <a:t>Mastertitelformat bearbeiten</a:t>
            </a:r>
          </a:p>
        </p:txBody>
      </p:sp>
      <p:sp>
        <p:nvSpPr>
          <p:cNvPr id="3" name="Inhaltsplatzhalter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4" name="Textplatzhalter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a:t>Mastertextformat bearbeiten</a:t>
            </a:r>
          </a:p>
        </p:txBody>
      </p:sp>
      <p:sp>
        <p:nvSpPr>
          <p:cNvPr id="6" name="Fußzeilenplatzhalter 5"/>
          <p:cNvSpPr>
            <a:spLocks noGrp="1"/>
          </p:cNvSpPr>
          <p:nvPr>
            <p:ph type="ftr" sz="quarter" idx="11"/>
          </p:nvPr>
        </p:nvSpPr>
        <p:spPr/>
        <p:txBody>
          <a:bodyPr rtlCol="0"/>
          <a:lstStyle/>
          <a:p>
            <a:pPr rtl="0"/>
            <a:endParaRPr lang="de-DE"/>
          </a:p>
        </p:txBody>
      </p:sp>
      <p:sp>
        <p:nvSpPr>
          <p:cNvPr id="5" name="Datumsplatzhalter 4"/>
          <p:cNvSpPr>
            <a:spLocks noGrp="1"/>
          </p:cNvSpPr>
          <p:nvPr>
            <p:ph type="dt" sz="half" idx="10"/>
          </p:nvPr>
        </p:nvSpPr>
        <p:spPr/>
        <p:txBody>
          <a:bodyPr rtlCol="0"/>
          <a:lstStyle>
            <a:lvl1pPr>
              <a:defRPr/>
            </a:lvl1pPr>
          </a:lstStyle>
          <a:p>
            <a:fld id="{C5FFD209-7328-42D9-8F81-9485F6B214C9}" type="datetime1">
              <a:rPr lang="de-DE" smtClean="0"/>
              <a:pPr/>
              <a:t>14.11.2022</a:t>
            </a:fld>
            <a:endParaRPr lang="de-DE"/>
          </a:p>
        </p:txBody>
      </p:sp>
      <p:sp>
        <p:nvSpPr>
          <p:cNvPr id="7" name="Foliennummernplatzhalter 6"/>
          <p:cNvSpPr>
            <a:spLocks noGrp="1"/>
          </p:cNvSpPr>
          <p:nvPr>
            <p:ph type="sldNum" sz="quarter" idx="12"/>
          </p:nvPr>
        </p:nvSpPr>
        <p:spPr/>
        <p:txBody>
          <a:bodyPr rtlCol="0"/>
          <a:lstStyle/>
          <a:p>
            <a:pPr rtl="0"/>
            <a:fld id="{DF28FB93-0A08-4E7D-8E63-9EFA29F1E093}" type="slidenum">
              <a:rPr lang="de-DE" smtClean="0"/>
              <a:pPr rtl="0"/>
              <a:t>‹#›</a:t>
            </a:fld>
            <a:endParaRPr lang="de-DE"/>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normAutofit/>
          </a:bodyPr>
          <a:lstStyle>
            <a:lvl1pPr algn="l" rtl="0">
              <a:defRPr sz="3200" b="0"/>
            </a:lvl1pPr>
          </a:lstStyle>
          <a:p>
            <a:pPr rtl="0"/>
            <a:r>
              <a:rPr lang="de-DE"/>
              <a:t>Mastertitelformat bearbeiten</a:t>
            </a:r>
          </a:p>
        </p:txBody>
      </p:sp>
      <p:sp>
        <p:nvSpPr>
          <p:cNvPr id="8" name="Rechteck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a:p>
        </p:txBody>
      </p:sp>
      <p:sp>
        <p:nvSpPr>
          <p:cNvPr id="3" name="Bildplatzhalter 2" descr="Leerer Platzhalter zum Hinzufügen eines Bilds. Klicken Sie auf den Platzhalter, und wählen Sie das hinzuzufügende Bild aus."/>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e-DE"/>
              <a:t>Bild durch Klicken auf Symbol hinzufügen</a:t>
            </a:r>
          </a:p>
        </p:txBody>
      </p:sp>
      <p:sp>
        <p:nvSpPr>
          <p:cNvPr id="4" name="Textplatzhalter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a:t>Mastertextformat bearbeiten</a:t>
            </a:r>
          </a:p>
        </p:txBody>
      </p:sp>
      <p:sp>
        <p:nvSpPr>
          <p:cNvPr id="6" name="Fußzeilenplatzhalter 5"/>
          <p:cNvSpPr>
            <a:spLocks noGrp="1"/>
          </p:cNvSpPr>
          <p:nvPr>
            <p:ph type="ftr" sz="quarter" idx="11"/>
          </p:nvPr>
        </p:nvSpPr>
        <p:spPr/>
        <p:txBody>
          <a:bodyPr rtlCol="0"/>
          <a:lstStyle/>
          <a:p>
            <a:pPr rtl="0"/>
            <a:endParaRPr lang="de-DE"/>
          </a:p>
        </p:txBody>
      </p:sp>
      <p:sp>
        <p:nvSpPr>
          <p:cNvPr id="5" name="Datumsplatzhalter 4"/>
          <p:cNvSpPr>
            <a:spLocks noGrp="1"/>
          </p:cNvSpPr>
          <p:nvPr>
            <p:ph type="dt" sz="half" idx="10"/>
          </p:nvPr>
        </p:nvSpPr>
        <p:spPr/>
        <p:txBody>
          <a:bodyPr rtlCol="0"/>
          <a:lstStyle>
            <a:lvl1pPr>
              <a:defRPr/>
            </a:lvl1pPr>
          </a:lstStyle>
          <a:p>
            <a:fld id="{34E5A699-5726-41C9-8E3B-354B1B1AFA3D}" type="datetime1">
              <a:rPr lang="de-DE" smtClean="0"/>
              <a:pPr/>
              <a:t>14.11.2022</a:t>
            </a:fld>
            <a:endParaRPr lang="de-DE"/>
          </a:p>
        </p:txBody>
      </p:sp>
      <p:sp>
        <p:nvSpPr>
          <p:cNvPr id="7" name="Foliennummernplatzhalter 6"/>
          <p:cNvSpPr>
            <a:spLocks noGrp="1"/>
          </p:cNvSpPr>
          <p:nvPr>
            <p:ph type="sldNum" sz="quarter" idx="12"/>
          </p:nvPr>
        </p:nvSpPr>
        <p:spPr/>
        <p:txBody>
          <a:bodyPr rtlCol="0"/>
          <a:lstStyle/>
          <a:p>
            <a:pPr rtl="0"/>
            <a:fld id="{DF28FB93-0A08-4E7D-8E63-9EFA29F1E093}" type="slidenum">
              <a:rPr lang="de-DE" smtClean="0"/>
              <a:pPr rtl="0"/>
              <a:t>‹#›</a:t>
            </a:fld>
            <a:endParaRPr lang="de-DE"/>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hteck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de-DE" sz="2400"/>
          </a:p>
        </p:txBody>
      </p:sp>
      <p:sp>
        <p:nvSpPr>
          <p:cNvPr id="8" name="Abgerundetes Rechteck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a:p>
        </p:txBody>
      </p:sp>
      <p:sp>
        <p:nvSpPr>
          <p:cNvPr id="2" name="Titelplatzhalt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de-DE"/>
              <a:t>Titelmasterformat durch Klicken bearbeiten</a:t>
            </a:r>
          </a:p>
        </p:txBody>
      </p:sp>
      <p:sp>
        <p:nvSpPr>
          <p:cNvPr id="3" name="Textplatzhalt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de-DE"/>
              <a:t>Textmasterformat durch Klicken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Fußzeilenplatzhalt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de-DE"/>
          </a:p>
        </p:txBody>
      </p:sp>
      <p:sp>
        <p:nvSpPr>
          <p:cNvPr id="4" name="Datumsplatzhalt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A5838977-9BFD-4D67-B793-4E55492B76E9}" type="datetime1">
              <a:rPr lang="de-DE" smtClean="0"/>
              <a:pPr/>
              <a:t>14.11.2022</a:t>
            </a:fld>
            <a:endParaRPr lang="de-DE"/>
          </a:p>
        </p:txBody>
      </p:sp>
      <p:sp>
        <p:nvSpPr>
          <p:cNvPr id="6" name="Foliennummernplatzhalt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de-DE" smtClean="0"/>
              <a:pPr/>
              <a:t>‹#›</a:t>
            </a:fld>
            <a:endParaRPr lang="de-DE"/>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82102" y="1988840"/>
            <a:ext cx="9435241" cy="1985639"/>
          </a:xfrm>
        </p:spPr>
        <p:txBody>
          <a:bodyPr rtlCol="0">
            <a:normAutofit fontScale="90000"/>
          </a:bodyPr>
          <a:lstStyle/>
          <a:p>
            <a:pPr rtl="0"/>
            <a:br>
              <a:rPr lang="de-DE"/>
            </a:br>
            <a:r>
              <a:rPr lang="de-DE"/>
              <a:t>Der inhaltliche und historische Einfluss von Rabbiner S.R. Hirsch auf die </a:t>
            </a:r>
            <a:r>
              <a:rPr lang="de-DE" i="1" err="1"/>
              <a:t>Beis</a:t>
            </a:r>
            <a:r>
              <a:rPr lang="de-DE" i="1"/>
              <a:t> </a:t>
            </a:r>
            <a:r>
              <a:rPr lang="de-DE" i="1" err="1"/>
              <a:t>Jaakov</a:t>
            </a:r>
            <a:r>
              <a:rPr lang="de-DE" i="1"/>
              <a:t> </a:t>
            </a:r>
            <a:r>
              <a:rPr lang="de-DE"/>
              <a:t>Bewegung</a:t>
            </a:r>
          </a:p>
        </p:txBody>
      </p:sp>
      <p:sp>
        <p:nvSpPr>
          <p:cNvPr id="3" name="Untertitel 2"/>
          <p:cNvSpPr>
            <a:spLocks noGrp="1"/>
          </p:cNvSpPr>
          <p:nvPr>
            <p:ph type="subTitle" idx="1"/>
          </p:nvPr>
        </p:nvSpPr>
        <p:spPr>
          <a:xfrm>
            <a:off x="1382103" y="4361765"/>
            <a:ext cx="9439697" cy="286435"/>
          </a:xfrm>
        </p:spPr>
        <p:txBody>
          <a:bodyPr vert="horz" lIns="91440" tIns="45720" rIns="91440" bIns="45720" rtlCol="0" anchor="t">
            <a:normAutofit fontScale="85000" lnSpcReduction="20000"/>
          </a:bodyPr>
          <a:lstStyle/>
          <a:p>
            <a:r>
              <a:rPr lang="de-DE"/>
              <a:t>Rabbiner </a:t>
            </a:r>
            <a:r>
              <a:rPr lang="de-DE" err="1"/>
              <a:t>dr.</a:t>
            </a:r>
            <a:r>
              <a:rPr lang="de-DE"/>
              <a:t> Moshe Baumel</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8883" y="404664"/>
            <a:ext cx="9751060" cy="648072"/>
          </a:xfrm>
        </p:spPr>
        <p:txBody>
          <a:bodyPr rtlCol="0">
            <a:normAutofit/>
          </a:bodyPr>
          <a:lstStyle/>
          <a:p>
            <a:pPr algn="ctr" rtl="0"/>
            <a:r>
              <a:rPr lang="de-DE" sz="2400"/>
              <a:t>Curriculum für Mädchen </a:t>
            </a:r>
            <a:r>
              <a:rPr lang="de-DE" sz="2400" err="1"/>
              <a:t>gemäss</a:t>
            </a:r>
            <a:r>
              <a:rPr lang="de-DE" sz="2400"/>
              <a:t> </a:t>
            </a:r>
            <a:r>
              <a:rPr lang="de-DE" sz="2400" i="1" err="1"/>
              <a:t>Chorew</a:t>
            </a:r>
            <a:r>
              <a:rPr lang="de-DE" sz="2400"/>
              <a:t> </a:t>
            </a:r>
          </a:p>
        </p:txBody>
      </p:sp>
      <p:sp>
        <p:nvSpPr>
          <p:cNvPr id="4" name="Inhaltsplatzhalter 3">
            <a:extLst>
              <a:ext uri="{FF2B5EF4-FFF2-40B4-BE49-F238E27FC236}">
                <a16:creationId xmlns:a16="http://schemas.microsoft.com/office/drawing/2014/main" id="{60FC5191-A992-4AC9-91F8-F3D769634290}"/>
              </a:ext>
            </a:extLst>
          </p:cNvPr>
          <p:cNvSpPr>
            <a:spLocks noGrp="1"/>
          </p:cNvSpPr>
          <p:nvPr>
            <p:ph idx="1"/>
          </p:nvPr>
        </p:nvSpPr>
        <p:spPr>
          <a:xfrm>
            <a:off x="1218883" y="1052736"/>
            <a:ext cx="9751060" cy="5036914"/>
          </a:xfrm>
        </p:spPr>
        <p:txBody>
          <a:bodyPr>
            <a:normAutofit fontScale="62500" lnSpcReduction="20000"/>
          </a:bodyPr>
          <a:lstStyle/>
          <a:p>
            <a:pPr marL="0" indent="0" algn="ctr">
              <a:buNone/>
            </a:pPr>
            <a:endParaRPr lang="de-CH" i="1"/>
          </a:p>
          <a:p>
            <a:pPr marL="0" indent="0" algn="ctr">
              <a:buNone/>
            </a:pPr>
            <a:r>
              <a:rPr lang="de-CH" sz="3200" i="1"/>
              <a:t>«Jisraels Töchter sollen nicht minder den Inhalt der schriftlichen Lehre erlernen und die Pflichten, die sie als Tochter und Jungfrau, als Mutter und Hausfrau, in ihrem Leben zu erfüllen haben. Oft schon haben </a:t>
            </a:r>
            <a:r>
              <a:rPr lang="de-CH" sz="3200" i="1" err="1"/>
              <a:t>Jisraels</a:t>
            </a:r>
            <a:r>
              <a:rPr lang="de-CH" sz="3200" i="1"/>
              <a:t> Töchter den Geist und die Lebensreinheit in </a:t>
            </a:r>
            <a:r>
              <a:rPr lang="de-CH" sz="3200" i="1" err="1"/>
              <a:t>Jisrael</a:t>
            </a:r>
            <a:r>
              <a:rPr lang="de-CH" sz="3200" i="1"/>
              <a:t> gerettet» (</a:t>
            </a:r>
            <a:r>
              <a:rPr lang="de-CH" sz="3200" b="1" i="1" err="1"/>
              <a:t>Chorew</a:t>
            </a:r>
            <a:r>
              <a:rPr lang="de-CH" sz="3200" b="1" i="1"/>
              <a:t> Kap. 75, Par. 494</a:t>
            </a:r>
            <a:r>
              <a:rPr lang="de-CH" sz="3200" i="1"/>
              <a:t>)</a:t>
            </a:r>
          </a:p>
          <a:p>
            <a:pPr marL="0" indent="0" algn="ctr">
              <a:buNone/>
            </a:pPr>
            <a:r>
              <a:rPr lang="de-CH" sz="3300" i="1"/>
              <a:t>«Hoch wird in Israel die Frau geschätzt, sie sei Priesterin des Hauses!» (</a:t>
            </a:r>
            <a:r>
              <a:rPr lang="de-CH" sz="3300" b="1" i="1"/>
              <a:t>ebd. Kap. 84, Par. 553</a:t>
            </a:r>
            <a:r>
              <a:rPr lang="de-CH" sz="3300" i="1"/>
              <a:t>)</a:t>
            </a:r>
            <a:endParaRPr lang="de-CH" sz="3300"/>
          </a:p>
          <a:p>
            <a:r>
              <a:rPr lang="de-CH" b="1"/>
              <a:t>Hebräische Sprache</a:t>
            </a:r>
          </a:p>
          <a:p>
            <a:r>
              <a:rPr lang="de-CH" b="1" err="1"/>
              <a:t>TaNaCh</a:t>
            </a:r>
            <a:endParaRPr lang="de-CH" b="1"/>
          </a:p>
          <a:p>
            <a:r>
              <a:rPr lang="de-CH" b="1"/>
              <a:t>Natur und Menschenkenntnis</a:t>
            </a:r>
          </a:p>
          <a:p>
            <a:r>
              <a:rPr lang="de-CH" b="1"/>
              <a:t>Geschichte</a:t>
            </a:r>
          </a:p>
          <a:p>
            <a:r>
              <a:rPr lang="de-CH" b="1"/>
              <a:t>Schreiben und Rechnen</a:t>
            </a:r>
          </a:p>
          <a:p>
            <a:r>
              <a:rPr lang="de-CH" b="1"/>
              <a:t>Muttersprache (Deutsch)</a:t>
            </a:r>
          </a:p>
          <a:p>
            <a:r>
              <a:rPr lang="de-CH" b="1" i="1"/>
              <a:t>Ausgelassen</a:t>
            </a:r>
            <a:r>
              <a:rPr lang="de-CH"/>
              <a:t>: Lebensweisheit aus schriftlicher und mündlicher Lehre (es sei denn es betrifft die halachische Praxis der Frau)</a:t>
            </a:r>
          </a:p>
          <a:p>
            <a:endParaRPr lang="de-CH"/>
          </a:p>
        </p:txBody>
      </p:sp>
    </p:spTree>
    <p:extLst>
      <p:ext uri="{BB962C8B-B14F-4D97-AF65-F5344CB8AC3E}">
        <p14:creationId xmlns:p14="http://schemas.microsoft.com/office/powerpoint/2010/main" val="281641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93050E-DEA1-095A-0426-6D1DF6A188E3}"/>
              </a:ext>
            </a:extLst>
          </p:cNvPr>
          <p:cNvSpPr>
            <a:spLocks noGrp="1"/>
          </p:cNvSpPr>
          <p:nvPr>
            <p:ph type="title"/>
          </p:nvPr>
        </p:nvSpPr>
        <p:spPr>
          <a:xfrm>
            <a:off x="1218883" y="548680"/>
            <a:ext cx="9751060" cy="1152128"/>
          </a:xfrm>
        </p:spPr>
        <p:txBody>
          <a:bodyPr>
            <a:normAutofit fontScale="90000"/>
          </a:bodyPr>
          <a:lstStyle/>
          <a:p>
            <a:pPr algn="ct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r>
              <a:rPr lang="de-DE" sz="2200"/>
              <a:t>Der historische Einfluss von Rabbiner Hirsch auf Sara </a:t>
            </a:r>
            <a:r>
              <a:rPr lang="de-DE" sz="2200" err="1"/>
              <a:t>Schenirers</a:t>
            </a:r>
            <a:r>
              <a:rPr lang="de-DE" sz="2200"/>
              <a:t> </a:t>
            </a:r>
            <a:r>
              <a:rPr lang="de-DE" sz="2200" i="1" err="1"/>
              <a:t>Beis</a:t>
            </a:r>
            <a:r>
              <a:rPr lang="de-DE" sz="2200" i="1"/>
              <a:t> </a:t>
            </a:r>
            <a:r>
              <a:rPr lang="de-DE" sz="2200" i="1" err="1"/>
              <a:t>Jaakov</a:t>
            </a:r>
            <a:r>
              <a:rPr lang="de-DE" sz="2200" i="1"/>
              <a:t> – </a:t>
            </a:r>
            <a:br>
              <a:rPr lang="de-DE" sz="2200" i="1"/>
            </a:br>
            <a:r>
              <a:rPr lang="en-US" sz="2200" b="1" i="1"/>
              <a:t>Rabbiner Moshe David Flesch (1879-1944) </a:t>
            </a:r>
            <a:br>
              <a:rPr lang="en-US" sz="3200" b="1" i="1"/>
            </a:br>
            <a:endParaRPr lang="de-CH"/>
          </a:p>
        </p:txBody>
      </p:sp>
      <p:sp>
        <p:nvSpPr>
          <p:cNvPr id="3" name="Inhaltsplatzhalter 2">
            <a:extLst>
              <a:ext uri="{FF2B5EF4-FFF2-40B4-BE49-F238E27FC236}">
                <a16:creationId xmlns:a16="http://schemas.microsoft.com/office/drawing/2014/main" id="{5B0DCAFA-089B-B65A-FBD3-BAA0A43625EF}"/>
              </a:ext>
            </a:extLst>
          </p:cNvPr>
          <p:cNvSpPr>
            <a:spLocks noGrp="1"/>
          </p:cNvSpPr>
          <p:nvPr>
            <p:ph sz="half" idx="1"/>
          </p:nvPr>
        </p:nvSpPr>
        <p:spPr/>
        <p:txBody>
          <a:bodyPr>
            <a:normAutofit fontScale="77500" lnSpcReduction="20000"/>
          </a:bodyPr>
          <a:lstStyle/>
          <a:p>
            <a:pPr>
              <a:buFontTx/>
              <a:buChar char="-"/>
            </a:pPr>
            <a:r>
              <a:rPr lang="en-US" sz="2400"/>
              <a:t>geb. in </a:t>
            </a:r>
            <a:r>
              <a:rPr lang="en-US" sz="2400" err="1"/>
              <a:t>Pressburg</a:t>
            </a:r>
            <a:r>
              <a:rPr lang="en-US" sz="2400"/>
              <a:t> und </a:t>
            </a:r>
            <a:r>
              <a:rPr lang="en-US" sz="2400" err="1"/>
              <a:t>Studium</a:t>
            </a:r>
            <a:r>
              <a:rPr lang="en-US" sz="2400"/>
              <a:t> </a:t>
            </a:r>
            <a:r>
              <a:rPr lang="en-US" sz="2400" err="1"/>
              <a:t>unter</a:t>
            </a:r>
            <a:r>
              <a:rPr lang="en-US" sz="2400"/>
              <a:t> Rav Simcha Bunim </a:t>
            </a:r>
            <a:r>
              <a:rPr lang="en-US" sz="2400" err="1"/>
              <a:t>Sofer</a:t>
            </a:r>
            <a:endParaRPr lang="en-US" sz="2400"/>
          </a:p>
          <a:p>
            <a:pPr>
              <a:buFontTx/>
              <a:buChar char="-"/>
            </a:pPr>
            <a:r>
              <a:rPr lang="en-US" sz="2400" err="1"/>
              <a:t>Umzug</a:t>
            </a:r>
            <a:r>
              <a:rPr lang="en-US" sz="2400"/>
              <a:t> </a:t>
            </a:r>
            <a:r>
              <a:rPr lang="en-US" sz="2400" err="1"/>
              <a:t>nach</a:t>
            </a:r>
            <a:r>
              <a:rPr lang="en-US" sz="2400"/>
              <a:t> Frankfurt und </a:t>
            </a:r>
            <a:r>
              <a:rPr lang="en-US" sz="2400" err="1"/>
              <a:t>Nähe</a:t>
            </a:r>
            <a:r>
              <a:rPr lang="en-US" sz="2400"/>
              <a:t> </a:t>
            </a:r>
            <a:r>
              <a:rPr lang="en-US" sz="2400" err="1"/>
              <a:t>zu</a:t>
            </a:r>
            <a:r>
              <a:rPr lang="en-US" sz="2400"/>
              <a:t> Rabbiner </a:t>
            </a:r>
            <a:r>
              <a:rPr lang="en-US" sz="2400" err="1"/>
              <a:t>Schlomo</a:t>
            </a:r>
            <a:r>
              <a:rPr lang="en-US" sz="2400"/>
              <a:t> Breuer</a:t>
            </a:r>
          </a:p>
          <a:p>
            <a:pPr>
              <a:buFontTx/>
              <a:buChar char="-"/>
            </a:pPr>
            <a:r>
              <a:rPr lang="en-US" sz="2400"/>
              <a:t>Grosse </a:t>
            </a:r>
            <a:r>
              <a:rPr lang="en-US" sz="2400" err="1"/>
              <a:t>Bewunderung</a:t>
            </a:r>
            <a:r>
              <a:rPr lang="en-US" sz="2400"/>
              <a:t> für Rabb. </a:t>
            </a:r>
            <a:r>
              <a:rPr lang="en-US" sz="2400" err="1"/>
              <a:t>Hirschs</a:t>
            </a:r>
            <a:r>
              <a:rPr lang="en-US" sz="2400"/>
              <a:t> Ideen</a:t>
            </a:r>
          </a:p>
          <a:p>
            <a:pPr>
              <a:buFontTx/>
              <a:buChar char="-"/>
            </a:pPr>
            <a:r>
              <a:rPr lang="en-US" sz="2400"/>
              <a:t>Rabbiner </a:t>
            </a:r>
            <a:r>
              <a:rPr lang="en-US" sz="2400" err="1"/>
              <a:t>vom</a:t>
            </a:r>
            <a:r>
              <a:rPr lang="en-US" sz="2400"/>
              <a:t> </a:t>
            </a:r>
            <a:r>
              <a:rPr lang="en-US" sz="2400" i="1" err="1"/>
              <a:t>Tempel</a:t>
            </a:r>
            <a:r>
              <a:rPr lang="en-US" sz="2400" i="1"/>
              <a:t>- und </a:t>
            </a:r>
            <a:r>
              <a:rPr lang="en-US" sz="2400" i="1" err="1"/>
              <a:t>Schulverein</a:t>
            </a:r>
            <a:r>
              <a:rPr lang="en-US" sz="2400" i="1"/>
              <a:t> </a:t>
            </a:r>
            <a:r>
              <a:rPr lang="en-US" sz="2400" err="1"/>
              <a:t>Stumpergasse</a:t>
            </a:r>
            <a:r>
              <a:rPr lang="en-US" sz="2400" i="1"/>
              <a:t> </a:t>
            </a:r>
            <a:r>
              <a:rPr lang="en-US" sz="2400"/>
              <a:t>in Wien. </a:t>
            </a:r>
          </a:p>
          <a:p>
            <a:pPr>
              <a:buFontTx/>
              <a:buChar char="-"/>
            </a:pPr>
            <a:r>
              <a:rPr lang="en-US" sz="2400"/>
              <a:t>In der </a:t>
            </a:r>
            <a:r>
              <a:rPr lang="en-US" sz="2400" i="1" err="1"/>
              <a:t>Stumpfergasse</a:t>
            </a:r>
            <a:r>
              <a:rPr lang="en-US" sz="2400" i="1"/>
              <a:t> Schul </a:t>
            </a:r>
            <a:r>
              <a:rPr lang="en-US" sz="2400" err="1"/>
              <a:t>im</a:t>
            </a:r>
            <a:r>
              <a:rPr lang="en-US" sz="2400"/>
              <a:t> </a:t>
            </a:r>
            <a:r>
              <a:rPr lang="en-US" sz="2400" err="1"/>
              <a:t>Dezember</a:t>
            </a:r>
            <a:r>
              <a:rPr lang="en-US" sz="2400"/>
              <a:t> 1914 </a:t>
            </a:r>
            <a:r>
              <a:rPr lang="en-US" sz="2400" err="1"/>
              <a:t>hört</a:t>
            </a:r>
            <a:r>
              <a:rPr lang="en-US" sz="2400"/>
              <a:t> Sarah Schenirer </a:t>
            </a:r>
            <a:r>
              <a:rPr lang="en-US" sz="2400" err="1"/>
              <a:t>einen</a:t>
            </a:r>
            <a:r>
              <a:rPr lang="en-US" sz="2400"/>
              <a:t> </a:t>
            </a:r>
            <a:r>
              <a:rPr lang="en-US" sz="2400" err="1"/>
              <a:t>Schiur</a:t>
            </a:r>
            <a:r>
              <a:rPr lang="en-US" sz="2400"/>
              <a:t> Rabbiner Flesch </a:t>
            </a:r>
            <a:r>
              <a:rPr lang="en-US" sz="2400" err="1"/>
              <a:t>über</a:t>
            </a:r>
            <a:r>
              <a:rPr lang="en-US" sz="2400"/>
              <a:t> </a:t>
            </a:r>
            <a:r>
              <a:rPr lang="en-US" sz="2400" err="1"/>
              <a:t>Jehudis</a:t>
            </a:r>
            <a:r>
              <a:rPr lang="en-US" sz="2400"/>
              <a:t> </a:t>
            </a:r>
            <a:r>
              <a:rPr lang="en-US" sz="2400" err="1"/>
              <a:t>aus</a:t>
            </a:r>
            <a:r>
              <a:rPr lang="en-US" sz="2400"/>
              <a:t> der </a:t>
            </a:r>
            <a:r>
              <a:rPr lang="en-US" sz="2400" err="1"/>
              <a:t>Channuka-Geschichte</a:t>
            </a:r>
            <a:r>
              <a:rPr lang="en-US" sz="2400"/>
              <a:t> und </a:t>
            </a:r>
            <a:r>
              <a:rPr lang="en-US" sz="2400" err="1"/>
              <a:t>wird</a:t>
            </a:r>
            <a:r>
              <a:rPr lang="en-US" sz="2400"/>
              <a:t> </a:t>
            </a:r>
            <a:r>
              <a:rPr lang="en-US" sz="2400" err="1"/>
              <a:t>dadurch</a:t>
            </a:r>
            <a:r>
              <a:rPr lang="en-US" sz="2400"/>
              <a:t> für die </a:t>
            </a:r>
            <a:r>
              <a:rPr lang="en-US" sz="2400" err="1"/>
              <a:t>Beis</a:t>
            </a:r>
            <a:r>
              <a:rPr lang="en-US" sz="2400"/>
              <a:t> </a:t>
            </a:r>
            <a:r>
              <a:rPr lang="en-US" sz="2400" err="1"/>
              <a:t>Jaakov</a:t>
            </a:r>
            <a:r>
              <a:rPr lang="en-US" sz="2400"/>
              <a:t> Idee </a:t>
            </a:r>
            <a:r>
              <a:rPr lang="en-US" sz="2400" err="1"/>
              <a:t>inspiriert</a:t>
            </a:r>
            <a:r>
              <a:rPr lang="en-US" sz="2400"/>
              <a:t>. </a:t>
            </a:r>
            <a:r>
              <a:rPr lang="en-US" sz="2400" err="1"/>
              <a:t>Durch</a:t>
            </a:r>
            <a:r>
              <a:rPr lang="en-US" sz="2400"/>
              <a:t> </a:t>
            </a:r>
            <a:r>
              <a:rPr lang="en-US" sz="2400" err="1"/>
              <a:t>ihn</a:t>
            </a:r>
            <a:r>
              <a:rPr lang="en-US" sz="2400"/>
              <a:t> </a:t>
            </a:r>
            <a:r>
              <a:rPr lang="en-US" sz="2400" err="1"/>
              <a:t>kommt</a:t>
            </a:r>
            <a:r>
              <a:rPr lang="en-US" sz="2400"/>
              <a:t> </a:t>
            </a:r>
            <a:r>
              <a:rPr lang="en-US" sz="2400" err="1"/>
              <a:t>sie</a:t>
            </a:r>
            <a:r>
              <a:rPr lang="en-US" sz="2400"/>
              <a:t> dem </a:t>
            </a:r>
            <a:r>
              <a:rPr lang="en-US" sz="2400" err="1"/>
              <a:t>Gedankengut</a:t>
            </a:r>
            <a:r>
              <a:rPr lang="en-US" sz="2400"/>
              <a:t> von Rabb. Hirsch </a:t>
            </a:r>
            <a:r>
              <a:rPr lang="en-US" sz="2400" err="1"/>
              <a:t>näher</a:t>
            </a:r>
            <a:r>
              <a:rPr lang="en-US" sz="2400"/>
              <a:t> und </a:t>
            </a:r>
            <a:r>
              <a:rPr lang="en-US" sz="2400" err="1"/>
              <a:t>geht</a:t>
            </a:r>
            <a:r>
              <a:rPr lang="en-US" sz="2400"/>
              <a:t> </a:t>
            </a:r>
            <a:r>
              <a:rPr lang="en-US" sz="2400" err="1"/>
              <a:t>regelmässig</a:t>
            </a:r>
            <a:r>
              <a:rPr lang="en-US" sz="2400"/>
              <a:t> </a:t>
            </a:r>
            <a:r>
              <a:rPr lang="en-US" sz="2400" err="1"/>
              <a:t>zu</a:t>
            </a:r>
            <a:r>
              <a:rPr lang="en-US" sz="2400"/>
              <a:t> </a:t>
            </a:r>
            <a:r>
              <a:rPr lang="en-US" sz="2400" err="1"/>
              <a:t>seinen</a:t>
            </a:r>
            <a:r>
              <a:rPr lang="en-US" sz="2400"/>
              <a:t> </a:t>
            </a:r>
            <a:r>
              <a:rPr lang="en-US" sz="2400" err="1"/>
              <a:t>Schiurim</a:t>
            </a:r>
            <a:r>
              <a:rPr lang="en-US" sz="2400"/>
              <a:t>.</a:t>
            </a:r>
          </a:p>
          <a:p>
            <a:endParaRPr lang="de-CH"/>
          </a:p>
        </p:txBody>
      </p:sp>
      <p:pic>
        <p:nvPicPr>
          <p:cNvPr id="1026" name="Picture 2" descr="Rabbi Moshe David Flesch">
            <a:extLst>
              <a:ext uri="{FF2B5EF4-FFF2-40B4-BE49-F238E27FC236}">
                <a16:creationId xmlns:a16="http://schemas.microsoft.com/office/drawing/2014/main" id="{9FBB6E31-8C4C-3988-7B0B-52F185ABCDE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74532" y="1628800"/>
            <a:ext cx="3456383"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28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93050E-DEA1-095A-0426-6D1DF6A188E3}"/>
              </a:ext>
            </a:extLst>
          </p:cNvPr>
          <p:cNvSpPr>
            <a:spLocks noGrp="1"/>
          </p:cNvSpPr>
          <p:nvPr>
            <p:ph type="title"/>
          </p:nvPr>
        </p:nvSpPr>
        <p:spPr>
          <a:xfrm>
            <a:off x="1218883" y="116632"/>
            <a:ext cx="9751060" cy="2088232"/>
          </a:xfrm>
        </p:spPr>
        <p:txBody>
          <a:bodyPr>
            <a:normAutofit fontScale="90000"/>
          </a:bodyPr>
          <a:lstStyle/>
          <a:p>
            <a:pPr algn="ct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br>
              <a:rPr lang="de-DE" sz="3200"/>
            </a:br>
            <a:r>
              <a:rPr lang="de-DE" sz="2200"/>
              <a:t>Der historische Einfluss von Rabbiner Hirsch auf Sara </a:t>
            </a:r>
            <a:r>
              <a:rPr lang="de-DE" sz="2200" err="1"/>
              <a:t>Schenirers</a:t>
            </a:r>
            <a:r>
              <a:rPr lang="de-DE" sz="2200"/>
              <a:t> </a:t>
            </a:r>
            <a:r>
              <a:rPr lang="de-DE" sz="2200" i="1" err="1"/>
              <a:t>Beis</a:t>
            </a:r>
            <a:r>
              <a:rPr lang="de-DE" sz="2200" i="1"/>
              <a:t> </a:t>
            </a:r>
            <a:r>
              <a:rPr lang="de-DE" sz="2200" i="1" err="1"/>
              <a:t>Jaakov</a:t>
            </a:r>
            <a:r>
              <a:rPr lang="de-DE" sz="2200" i="1"/>
              <a:t> – </a:t>
            </a:r>
            <a:br>
              <a:rPr lang="de-DE" sz="2200" i="1"/>
            </a:br>
            <a:r>
              <a:rPr lang="de-DE" sz="2200" b="1" i="1"/>
              <a:t>Rabbiner Dr. Leo (</a:t>
            </a:r>
            <a:r>
              <a:rPr lang="de-DE" sz="2200" b="1" i="1" err="1"/>
              <a:t>Shmuel</a:t>
            </a:r>
            <a:r>
              <a:rPr lang="de-DE" sz="2200" b="1" i="1"/>
              <a:t>) Deutschländer (1889-1935) </a:t>
            </a:r>
            <a:br>
              <a:rPr lang="de-DE" sz="2200" b="1" i="1"/>
            </a:br>
            <a:br>
              <a:rPr lang="en-US" sz="3200" b="1" i="1"/>
            </a:br>
            <a:endParaRPr lang="de-CH"/>
          </a:p>
        </p:txBody>
      </p:sp>
      <p:sp>
        <p:nvSpPr>
          <p:cNvPr id="3" name="Inhaltsplatzhalter 2">
            <a:extLst>
              <a:ext uri="{FF2B5EF4-FFF2-40B4-BE49-F238E27FC236}">
                <a16:creationId xmlns:a16="http://schemas.microsoft.com/office/drawing/2014/main" id="{5B0DCAFA-089B-B65A-FBD3-BAA0A43625EF}"/>
              </a:ext>
            </a:extLst>
          </p:cNvPr>
          <p:cNvSpPr>
            <a:spLocks noGrp="1"/>
          </p:cNvSpPr>
          <p:nvPr>
            <p:ph sz="half" idx="1"/>
          </p:nvPr>
        </p:nvSpPr>
        <p:spPr/>
        <p:txBody>
          <a:bodyPr>
            <a:normAutofit fontScale="70000" lnSpcReduction="20000"/>
          </a:bodyPr>
          <a:lstStyle/>
          <a:p>
            <a:pPr>
              <a:buFontTx/>
              <a:buChar char="-"/>
            </a:pPr>
            <a:r>
              <a:rPr lang="de-DE" sz="2400"/>
              <a:t>geb. In Berlin</a:t>
            </a:r>
          </a:p>
          <a:p>
            <a:pPr>
              <a:buFontTx/>
              <a:buChar char="-"/>
            </a:pPr>
            <a:r>
              <a:rPr lang="de-DE" sz="2400"/>
              <a:t>Studium am Berlin Rabbinerseminar und diversen Universitäten</a:t>
            </a:r>
          </a:p>
          <a:p>
            <a:pPr>
              <a:buFontTx/>
              <a:buChar char="-"/>
            </a:pPr>
            <a:r>
              <a:rPr lang="de-DE" sz="2400"/>
              <a:t>Wächst auf mit </a:t>
            </a:r>
            <a:r>
              <a:rPr lang="de-DE" sz="2400" i="1"/>
              <a:t>Tora im </a:t>
            </a:r>
            <a:r>
              <a:rPr lang="de-DE" sz="2400" i="1" err="1"/>
              <a:t>Derech</a:t>
            </a:r>
            <a:r>
              <a:rPr lang="de-DE" sz="2400" i="1"/>
              <a:t> </a:t>
            </a:r>
            <a:r>
              <a:rPr lang="de-DE" sz="2400" i="1" err="1"/>
              <a:t>Eretz</a:t>
            </a:r>
            <a:endParaRPr lang="de-DE" sz="2400" i="1"/>
          </a:p>
          <a:p>
            <a:pPr>
              <a:buFontTx/>
              <a:buChar char="-"/>
            </a:pPr>
            <a:r>
              <a:rPr lang="de-DE" sz="2400"/>
              <a:t>Während des 1 WK. deutscher Offizier im Osten, wo er diverse pädagogische Jugendprogramme initiiert und leitet</a:t>
            </a:r>
          </a:p>
          <a:p>
            <a:pPr>
              <a:buFontTx/>
              <a:buChar char="-"/>
            </a:pPr>
            <a:r>
              <a:rPr lang="de-DE" sz="2400"/>
              <a:t>1919 Umzug nach Wien; aktive Rolle in der </a:t>
            </a:r>
            <a:r>
              <a:rPr lang="de-DE" sz="2400" err="1"/>
              <a:t>Aguda</a:t>
            </a:r>
            <a:r>
              <a:rPr lang="de-DE" sz="2400"/>
              <a:t>, wo er nach dem </a:t>
            </a:r>
            <a:r>
              <a:rPr lang="de-DE" sz="2400" err="1"/>
              <a:t>grossen</a:t>
            </a:r>
            <a:r>
              <a:rPr lang="de-DE" sz="2400"/>
              <a:t> Kongress 1923 die Leitung des Bildungsfonds der </a:t>
            </a:r>
            <a:r>
              <a:rPr lang="de-DE" sz="2400" err="1"/>
              <a:t>Aguda</a:t>
            </a:r>
            <a:r>
              <a:rPr lang="de-DE" sz="2400"/>
              <a:t> übernimmt, wozu auch die Finanzierung der </a:t>
            </a:r>
            <a:r>
              <a:rPr lang="de-DE" sz="2400" err="1"/>
              <a:t>Beis</a:t>
            </a:r>
            <a:r>
              <a:rPr lang="de-DE" sz="2400"/>
              <a:t> </a:t>
            </a:r>
            <a:r>
              <a:rPr lang="de-DE" sz="2400" err="1"/>
              <a:t>jaakov</a:t>
            </a:r>
            <a:r>
              <a:rPr lang="de-DE" sz="2400"/>
              <a:t> Schulen zählt.</a:t>
            </a:r>
          </a:p>
          <a:p>
            <a:pPr>
              <a:buFontTx/>
              <a:buChar char="-"/>
            </a:pPr>
            <a:r>
              <a:rPr lang="de-DE" sz="2400" err="1"/>
              <a:t>Professionaliserung</a:t>
            </a:r>
            <a:r>
              <a:rPr lang="de-DE" sz="2400"/>
              <a:t> der </a:t>
            </a:r>
            <a:r>
              <a:rPr lang="de-DE" sz="2400" err="1"/>
              <a:t>Beis</a:t>
            </a:r>
            <a:r>
              <a:rPr lang="de-DE" sz="2400"/>
              <a:t> </a:t>
            </a:r>
            <a:r>
              <a:rPr lang="de-DE" sz="2400" err="1"/>
              <a:t>Jaakov</a:t>
            </a:r>
            <a:r>
              <a:rPr lang="de-DE" sz="2400"/>
              <a:t> Schulen durch Curriculum und Lehrerausbildung</a:t>
            </a:r>
          </a:p>
          <a:p>
            <a:endParaRPr lang="de-CH"/>
          </a:p>
        </p:txBody>
      </p:sp>
      <p:pic>
        <p:nvPicPr>
          <p:cNvPr id="2050" name="Picture 2" descr="Yiddish Leksikon: SHMUEL LEO DEUTSCHLÄNDER">
            <a:extLst>
              <a:ext uri="{FF2B5EF4-FFF2-40B4-BE49-F238E27FC236}">
                <a16:creationId xmlns:a16="http://schemas.microsoft.com/office/drawing/2014/main" id="{28C1DD3E-B1DD-06AD-EC56-4F03F6BB13F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18548" y="1916832"/>
            <a:ext cx="331236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0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algn="ctr" rtl="0"/>
            <a:r>
              <a:rPr lang="de-DE" sz="2400"/>
              <a:t>Der </a:t>
            </a:r>
            <a:r>
              <a:rPr lang="de-DE" sz="2400" i="1" err="1"/>
              <a:t>Chofetz</a:t>
            </a:r>
            <a:r>
              <a:rPr lang="de-DE" sz="2400"/>
              <a:t> Chaim zum Unterricht für Mädchen (</a:t>
            </a:r>
            <a:r>
              <a:rPr lang="de-DE" sz="2400" i="1" err="1"/>
              <a:t>Beis</a:t>
            </a:r>
            <a:r>
              <a:rPr lang="de-DE" sz="2400" i="1"/>
              <a:t> </a:t>
            </a:r>
            <a:r>
              <a:rPr lang="de-DE" sz="2400" i="1" err="1"/>
              <a:t>Jaakov</a:t>
            </a:r>
            <a:r>
              <a:rPr lang="de-DE" sz="2400"/>
              <a:t>) in </a:t>
            </a:r>
            <a:r>
              <a:rPr lang="de-DE" sz="2400" err="1"/>
              <a:t>Likutej</a:t>
            </a:r>
            <a:r>
              <a:rPr lang="de-DE" sz="2400"/>
              <a:t> </a:t>
            </a:r>
            <a:r>
              <a:rPr lang="de-DE" sz="2400" err="1"/>
              <a:t>Halochos</a:t>
            </a:r>
            <a:r>
              <a:rPr lang="de-DE" sz="2400"/>
              <a:t> </a:t>
            </a:r>
            <a:r>
              <a:rPr lang="de-DE" sz="2400" err="1"/>
              <a:t>Sota</a:t>
            </a:r>
            <a:r>
              <a:rPr lang="de-DE" sz="2400"/>
              <a:t> 11a (gedruckt 1922)</a:t>
            </a:r>
          </a:p>
        </p:txBody>
      </p:sp>
      <p:graphicFrame>
        <p:nvGraphicFramePr>
          <p:cNvPr id="3" name="Inhaltsplatzhalter 2">
            <a:extLst>
              <a:ext uri="{FF2B5EF4-FFF2-40B4-BE49-F238E27FC236}">
                <a16:creationId xmlns:a16="http://schemas.microsoft.com/office/drawing/2014/main" id="{94EA262D-3193-3B42-08F7-E5A6457E1D2A}"/>
              </a:ext>
            </a:extLst>
          </p:cNvPr>
          <p:cNvGraphicFramePr>
            <a:graphicFrameLocks noGrp="1" noChangeAspect="1"/>
          </p:cNvGraphicFramePr>
          <p:nvPr>
            <p:ph idx="1"/>
            <p:extLst>
              <p:ext uri="{D42A27DB-BD31-4B8C-83A1-F6EECF244321}">
                <p14:modId xmlns:p14="http://schemas.microsoft.com/office/powerpoint/2010/main" val="2531547693"/>
              </p:ext>
            </p:extLst>
          </p:nvPr>
        </p:nvGraphicFramePr>
        <p:xfrm>
          <a:off x="909836" y="1916832"/>
          <a:ext cx="9865096" cy="4267200"/>
        </p:xfrm>
        <a:graphic>
          <a:graphicData uri="http://schemas.openxmlformats.org/presentationml/2006/ole">
            <mc:AlternateContent xmlns:mc="http://schemas.openxmlformats.org/markup-compatibility/2006">
              <mc:Choice xmlns:v="urn:schemas-microsoft-com:vml" Requires="v">
                <p:oleObj name="Acrobat Document" r:id="rId2" imgW="5340237" imgH="3778250" progId="Acrobat.Document.DC">
                  <p:embed/>
                </p:oleObj>
              </mc:Choice>
              <mc:Fallback>
                <p:oleObj name="Acrobat Document" r:id="rId2" imgW="5340237" imgH="3778250" progId="Acrobat.Document.DC">
                  <p:embed/>
                  <p:pic>
                    <p:nvPicPr>
                      <p:cNvPr id="3" name="Inhaltsplatzhalter 2">
                        <a:extLst>
                          <a:ext uri="{FF2B5EF4-FFF2-40B4-BE49-F238E27FC236}">
                            <a16:creationId xmlns:a16="http://schemas.microsoft.com/office/drawing/2014/main" id="{94EA262D-3193-3B42-08F7-E5A6457E1D2A}"/>
                          </a:ext>
                        </a:extLst>
                      </p:cNvPr>
                      <p:cNvPicPr/>
                      <p:nvPr/>
                    </p:nvPicPr>
                    <p:blipFill>
                      <a:blip r:embed="rId3"/>
                      <a:stretch>
                        <a:fillRect/>
                      </a:stretch>
                    </p:blipFill>
                    <p:spPr>
                      <a:xfrm>
                        <a:off x="909836" y="1916832"/>
                        <a:ext cx="9865096" cy="4267200"/>
                      </a:xfrm>
                      <a:prstGeom prst="rect">
                        <a:avLst/>
                      </a:prstGeom>
                    </p:spPr>
                  </p:pic>
                </p:oleObj>
              </mc:Fallback>
            </mc:AlternateContent>
          </a:graphicData>
        </a:graphic>
      </p:graphicFrame>
    </p:spTree>
    <p:extLst>
      <p:ext uri="{BB962C8B-B14F-4D97-AF65-F5344CB8AC3E}">
        <p14:creationId xmlns:p14="http://schemas.microsoft.com/office/powerpoint/2010/main" val="121542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1218883" y="404664"/>
            <a:ext cx="9751060" cy="1168400"/>
          </a:xfrm>
        </p:spPr>
        <p:txBody>
          <a:bodyPr rtlCol="0">
            <a:normAutofit/>
          </a:bodyPr>
          <a:lstStyle/>
          <a:p>
            <a:pPr algn="ctr"/>
            <a:r>
              <a:rPr lang="de-CH" b="1"/>
              <a:t>Ausgangslage: </a:t>
            </a:r>
            <a:br>
              <a:rPr lang="de-CH" b="1"/>
            </a:br>
            <a:r>
              <a:rPr lang="de-CH" b="1"/>
              <a:t>Die fromme jüdische Frau des Mittelalters</a:t>
            </a:r>
            <a:endParaRPr lang="de-DE" b="1"/>
          </a:p>
        </p:txBody>
      </p:sp>
      <p:sp>
        <p:nvSpPr>
          <p:cNvPr id="14" name="Inhaltsplatzhalter 13"/>
          <p:cNvSpPr>
            <a:spLocks noGrp="1"/>
          </p:cNvSpPr>
          <p:nvPr>
            <p:ph idx="1"/>
          </p:nvPr>
        </p:nvSpPr>
        <p:spPr>
          <a:xfrm>
            <a:off x="1218883" y="1916832"/>
            <a:ext cx="9751060" cy="3744416"/>
          </a:xfrm>
        </p:spPr>
        <p:txBody>
          <a:bodyPr vert="horz" lIns="91440" tIns="45720" rIns="91440" bIns="45720" rtlCol="0" anchor="t">
            <a:normAutofit/>
          </a:bodyPr>
          <a:lstStyle/>
          <a:p>
            <a:pPr marL="457200" indent="-457200">
              <a:buAutoNum type="arabicPeriod"/>
            </a:pPr>
            <a:r>
              <a:rPr lang="de-CH" dirty="0"/>
              <a:t>Ist grösstenteils zu Hause und organisiert den Haushalt </a:t>
            </a:r>
          </a:p>
          <a:p>
            <a:pPr marL="457200" indent="-457200">
              <a:buAutoNum type="arabicPeriod"/>
            </a:pPr>
            <a:r>
              <a:rPr lang="de-CH" dirty="0"/>
              <a:t>Es gibt eine klare Rollenverteilung zwischen Arbeit (Mann) und Familie (Frau)</a:t>
            </a:r>
          </a:p>
          <a:p>
            <a:pPr marL="457200" indent="-457200" rtl="0">
              <a:buAutoNum type="arabicPeriod"/>
            </a:pPr>
            <a:r>
              <a:rPr lang="de-CH" dirty="0"/>
              <a:t>Die meisten Frauen können weder lesen, noch schreiben</a:t>
            </a:r>
          </a:p>
          <a:p>
            <a:pPr marL="457200" indent="-457200" rtl="0">
              <a:buAutoNum type="arabicPeriod"/>
            </a:pPr>
            <a:r>
              <a:rPr lang="de-CH" dirty="0"/>
              <a:t>Lernt keine oder nur wenig Tora (hauptsächlich </a:t>
            </a:r>
            <a:r>
              <a:rPr lang="de-CH" i="1" dirty="0" err="1"/>
              <a:t>Zeena</a:t>
            </a:r>
            <a:r>
              <a:rPr lang="de-CH" i="1" dirty="0"/>
              <a:t> </a:t>
            </a:r>
            <a:r>
              <a:rPr lang="de-CH" i="1" dirty="0" err="1"/>
              <a:t>Ureena</a:t>
            </a:r>
            <a:r>
              <a:rPr lang="de-CH" dirty="0"/>
              <a:t>)</a:t>
            </a:r>
          </a:p>
          <a:p>
            <a:pPr marL="0" indent="0" algn="ctr" rtl="0">
              <a:buNone/>
            </a:pPr>
            <a:r>
              <a:rPr lang="de-CH" i="1" dirty="0"/>
              <a:t>= Führt zur Abwertung der Orthodoxie durch die Aufklärung und Reform</a:t>
            </a:r>
          </a:p>
        </p:txBody>
      </p:sp>
    </p:spTree>
    <p:extLst>
      <p:ext uri="{BB962C8B-B14F-4D97-AF65-F5344CB8AC3E}">
        <p14:creationId xmlns:p14="http://schemas.microsoft.com/office/powerpoint/2010/main" val="161481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51904-6B77-4F3E-8FDF-042AAD9A40E2}"/>
              </a:ext>
            </a:extLst>
          </p:cNvPr>
          <p:cNvSpPr>
            <a:spLocks noGrp="1"/>
          </p:cNvSpPr>
          <p:nvPr>
            <p:ph type="title"/>
          </p:nvPr>
        </p:nvSpPr>
        <p:spPr/>
        <p:txBody>
          <a:bodyPr>
            <a:normAutofit/>
          </a:bodyPr>
          <a:lstStyle/>
          <a:p>
            <a:pPr algn="ctr"/>
            <a:r>
              <a:rPr lang="de-CH" sz="4400"/>
              <a:t>Ziele von Rabbiner S. R. Hirsch</a:t>
            </a:r>
          </a:p>
        </p:txBody>
      </p:sp>
      <p:sp>
        <p:nvSpPr>
          <p:cNvPr id="3" name="Inhaltsplatzhalter 2">
            <a:extLst>
              <a:ext uri="{FF2B5EF4-FFF2-40B4-BE49-F238E27FC236}">
                <a16:creationId xmlns:a16="http://schemas.microsoft.com/office/drawing/2014/main" id="{3E8685EF-B591-4DB5-9CCA-AFE50BD4963E}"/>
              </a:ext>
            </a:extLst>
          </p:cNvPr>
          <p:cNvSpPr>
            <a:spLocks noGrp="1"/>
          </p:cNvSpPr>
          <p:nvPr>
            <p:ph idx="1"/>
          </p:nvPr>
        </p:nvSpPr>
        <p:spPr>
          <a:xfrm>
            <a:off x="1218883" y="1988840"/>
            <a:ext cx="9751060" cy="4081760"/>
          </a:xfrm>
        </p:spPr>
        <p:txBody>
          <a:bodyPr vert="horz" lIns="91440" tIns="45720" rIns="91440" bIns="45720" rtlCol="0" anchor="t">
            <a:normAutofit fontScale="85000" lnSpcReduction="10000"/>
          </a:bodyPr>
          <a:lstStyle/>
          <a:p>
            <a:pPr marL="246380" indent="-246380" algn="just"/>
            <a:r>
              <a:rPr lang="de-CH" sz="3200" dirty="0"/>
              <a:t>Beibehaltung der ursprünglichen </a:t>
            </a:r>
            <a:r>
              <a:rPr lang="de-CH" sz="3200" i="1" dirty="0" err="1"/>
              <a:t>Znijus</a:t>
            </a:r>
            <a:r>
              <a:rPr lang="de-CH" sz="3200" dirty="0"/>
              <a:t>-Werte einer jüdischen Frau, jedoch in einem neuen historischen Umfeld</a:t>
            </a:r>
            <a:endParaRPr lang="en-US" dirty="0"/>
          </a:p>
          <a:p>
            <a:pPr marL="246380" indent="-246380" algn="just"/>
            <a:r>
              <a:rPr lang="de-CH" sz="3200" dirty="0"/>
              <a:t>Aufrechterhaltung der Halacha in Bezug auf das Tora-Studium</a:t>
            </a:r>
          </a:p>
          <a:p>
            <a:pPr marL="246380" indent="-246380" algn="just"/>
            <a:r>
              <a:rPr lang="de-CH" sz="3200" dirty="0"/>
              <a:t>Den Wert der Frau erkennen und diesen fördern</a:t>
            </a:r>
          </a:p>
          <a:p>
            <a:pPr marL="246380" indent="-246380" algn="just"/>
            <a:r>
              <a:rPr lang="de-CH" sz="3200" dirty="0"/>
              <a:t>Es geht bei Rabbiner Hirsch besonders auch um die </a:t>
            </a:r>
            <a:r>
              <a:rPr lang="de-CH" sz="3200" i="1" dirty="0"/>
              <a:t>inhaltliche</a:t>
            </a:r>
            <a:r>
              <a:rPr lang="de-CH" sz="3200" dirty="0"/>
              <a:t> Aufwertung der Frau (</a:t>
            </a:r>
            <a:r>
              <a:rPr lang="de-CH" sz="3200" i="1" dirty="0" err="1"/>
              <a:t>Haschkofe</a:t>
            </a:r>
            <a:r>
              <a:rPr lang="de-CH" sz="3200" dirty="0"/>
              <a:t>), denn nur dadurch wird die </a:t>
            </a:r>
            <a:r>
              <a:rPr lang="de-CH" sz="3200" i="1" dirty="0"/>
              <a:t>halachische</a:t>
            </a:r>
            <a:r>
              <a:rPr lang="de-CH" sz="3200" dirty="0"/>
              <a:t> Bewertung der Frau verstanden werden</a:t>
            </a:r>
          </a:p>
          <a:p>
            <a:pPr marL="246380" indent="-246380" algn="just"/>
            <a:r>
              <a:rPr lang="de-CH" sz="3200" dirty="0"/>
              <a:t>Argumentation gegen die Kritik der Reform</a:t>
            </a:r>
          </a:p>
          <a:p>
            <a:pPr marL="246380" indent="-246380"/>
            <a:endParaRPr lang="de-CH" sz="3200" dirty="0"/>
          </a:p>
        </p:txBody>
      </p:sp>
    </p:spTree>
    <p:extLst>
      <p:ext uri="{BB962C8B-B14F-4D97-AF65-F5344CB8AC3E}">
        <p14:creationId xmlns:p14="http://schemas.microsoft.com/office/powerpoint/2010/main" val="340437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8883" y="764704"/>
            <a:ext cx="9751060" cy="864096"/>
          </a:xfrm>
        </p:spPr>
        <p:txBody>
          <a:bodyPr rtlCol="0">
            <a:normAutofit/>
          </a:bodyPr>
          <a:lstStyle/>
          <a:p>
            <a:pPr algn="ctr" rtl="0"/>
            <a:r>
              <a:rPr lang="de-DE" sz="2400" b="1"/>
              <a:t>Die </a:t>
            </a:r>
            <a:r>
              <a:rPr lang="de-DE" sz="2400" b="1" i="1"/>
              <a:t>inhaltliche</a:t>
            </a:r>
            <a:r>
              <a:rPr lang="de-DE" sz="2400" b="1"/>
              <a:t> Bewertung der jüdischen Frau nach Rabbiner S. R. Hirsch – </a:t>
            </a:r>
            <a:r>
              <a:rPr lang="de-CH" sz="2400" b="1"/>
              <a:t>Kritik am bestehenden </a:t>
            </a:r>
            <a:r>
              <a:rPr lang="de-CH" sz="2400" b="1" i="1"/>
              <a:t>abwertenden </a:t>
            </a:r>
            <a:r>
              <a:rPr lang="de-CH" sz="2400" b="1"/>
              <a:t>Frauen-Bild</a:t>
            </a:r>
            <a:endParaRPr lang="de-DE" sz="2400" b="1"/>
          </a:p>
        </p:txBody>
      </p:sp>
      <p:sp>
        <p:nvSpPr>
          <p:cNvPr id="4" name="Inhaltsplatzhalter 3">
            <a:extLst>
              <a:ext uri="{FF2B5EF4-FFF2-40B4-BE49-F238E27FC236}">
                <a16:creationId xmlns:a16="http://schemas.microsoft.com/office/drawing/2014/main" id="{60FC5191-A992-4AC9-91F8-F3D769634290}"/>
              </a:ext>
            </a:extLst>
          </p:cNvPr>
          <p:cNvSpPr>
            <a:spLocks noGrp="1"/>
          </p:cNvSpPr>
          <p:nvPr>
            <p:ph idx="1"/>
          </p:nvPr>
        </p:nvSpPr>
        <p:spPr>
          <a:xfrm>
            <a:off x="1218883" y="1628800"/>
            <a:ext cx="9751060" cy="4680520"/>
          </a:xfrm>
        </p:spPr>
        <p:txBody>
          <a:bodyPr vert="horz" lIns="91440" tIns="45720" rIns="91440" bIns="45720" rtlCol="0" anchor="t">
            <a:normAutofit/>
          </a:bodyPr>
          <a:lstStyle/>
          <a:p>
            <a:pPr marL="0" indent="0" algn="just">
              <a:buNone/>
            </a:pPr>
            <a:r>
              <a:rPr lang="de-CH" sz="2000" i="1" dirty="0"/>
              <a:t>«Nichts hat wohl in grösserem Masse zur Verbreitung und Pflege irriger Ansichten und Vorstellungen beigetragen als die Leichtfertigkeit, mit welcher aus an sich </a:t>
            </a:r>
            <a:r>
              <a:rPr lang="de-CH" sz="2000" b="1" i="1" dirty="0"/>
              <a:t>wahren Tatsachen unwahre oder halbwahre Schlüsse gefolgert</a:t>
            </a:r>
            <a:r>
              <a:rPr lang="de-CH" sz="2000" i="1" dirty="0"/>
              <a:t>, Urteile, die nur in beschränktem Sinne, für gewisse Kreise und Beziehungen ihre Berechtigung haben, zur allgemeinen Geltung erhoben werden, und stillschweigend auch solchen Verhältnissen ihren Stempel in der Anschauung der Menschen aufdrücken sollen…Was hat unter diesen Entstellungen so gelitten als die Vorstellung und das Urteil vom jüdischen Weibe!» (</a:t>
            </a:r>
            <a:r>
              <a:rPr lang="de-CH" sz="2000" b="1" i="1" dirty="0"/>
              <a:t>Gesammelte Schriften IV, das jüdische Weib, S. 160</a:t>
            </a:r>
            <a:r>
              <a:rPr lang="de-CH" sz="2000" i="1" dirty="0"/>
              <a:t>)</a:t>
            </a:r>
            <a:endParaRPr lang="de-CH" sz="2000" dirty="0"/>
          </a:p>
          <a:p>
            <a:pPr marL="0" indent="0" algn="just">
              <a:buNone/>
            </a:pPr>
            <a:r>
              <a:rPr lang="de-CH" sz="2000" b="1" dirty="0"/>
              <a:t>Wahre Tatsache</a:t>
            </a:r>
            <a:r>
              <a:rPr lang="de-CH" sz="2000" dirty="0"/>
              <a:t>: Frauen sind befreit vom Tora-Lernen und den </a:t>
            </a:r>
            <a:r>
              <a:rPr lang="he-IL" sz="2000" i="1" dirty="0"/>
              <a:t>מצוות עשה שהזמן גרמא</a:t>
            </a:r>
            <a:endParaRPr lang="de-CH" sz="2000" i="1" dirty="0"/>
          </a:p>
          <a:p>
            <a:pPr marL="0" indent="0" algn="just">
              <a:buNone/>
            </a:pPr>
            <a:r>
              <a:rPr lang="de-CH" sz="2000" b="1" dirty="0"/>
              <a:t>Falsche Schlussfolgerungen</a:t>
            </a:r>
            <a:r>
              <a:rPr lang="de-CH" sz="2000" dirty="0"/>
              <a:t>: Dies liegt daran, weil sie an sich einen </a:t>
            </a:r>
            <a:r>
              <a:rPr lang="de-CH" sz="2000" b="1" dirty="0"/>
              <a:t>geringeren geistigen Status </a:t>
            </a:r>
            <a:r>
              <a:rPr lang="de-CH" sz="2000" dirty="0"/>
              <a:t>als Männer haben, was dazu führt, dass sie auch </a:t>
            </a:r>
            <a:r>
              <a:rPr lang="de-CH" sz="2000" b="1" dirty="0"/>
              <a:t>gesellschaftlich minder bewertet werden sollen</a:t>
            </a:r>
            <a:r>
              <a:rPr lang="de-CH" sz="2000" dirty="0"/>
              <a:t>, was wiederum dazu führt, dass die Aufgaben, die die Frau erledigt </a:t>
            </a:r>
            <a:r>
              <a:rPr lang="de-CH" sz="2000" b="1" dirty="0"/>
              <a:t>nicht wichtig </a:t>
            </a:r>
            <a:r>
              <a:rPr lang="de-CH" sz="2000" dirty="0"/>
              <a:t>sind.</a:t>
            </a:r>
          </a:p>
        </p:txBody>
      </p:sp>
    </p:spTree>
    <p:extLst>
      <p:ext uri="{BB962C8B-B14F-4D97-AF65-F5344CB8AC3E}">
        <p14:creationId xmlns:p14="http://schemas.microsoft.com/office/powerpoint/2010/main" val="111082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algn="ctr" rtl="0"/>
            <a:r>
              <a:rPr lang="de-DE"/>
              <a:t>Die </a:t>
            </a:r>
            <a:r>
              <a:rPr lang="de-DE" i="1"/>
              <a:t>inhaltliche</a:t>
            </a:r>
            <a:r>
              <a:rPr lang="de-DE"/>
              <a:t> Bewertung der jüdischen Frau nach Rabbiner S. R. Hirsch – Befreiung von den </a:t>
            </a:r>
            <a:r>
              <a:rPr lang="he-IL"/>
              <a:t>מצוות עשה שהזמן גרמא</a:t>
            </a:r>
            <a:endParaRPr lang="de-DE"/>
          </a:p>
        </p:txBody>
      </p:sp>
      <p:sp>
        <p:nvSpPr>
          <p:cNvPr id="4" name="Inhaltsplatzhalter 3">
            <a:extLst>
              <a:ext uri="{FF2B5EF4-FFF2-40B4-BE49-F238E27FC236}">
                <a16:creationId xmlns:a16="http://schemas.microsoft.com/office/drawing/2014/main" id="{60FC5191-A992-4AC9-91F8-F3D769634290}"/>
              </a:ext>
            </a:extLst>
          </p:cNvPr>
          <p:cNvSpPr>
            <a:spLocks noGrp="1"/>
          </p:cNvSpPr>
          <p:nvPr>
            <p:ph idx="1"/>
          </p:nvPr>
        </p:nvSpPr>
        <p:spPr/>
        <p:txBody>
          <a:bodyPr vert="horz" lIns="91440" tIns="45720" rIns="91440" bIns="45720" rtlCol="0" anchor="t">
            <a:normAutofit fontScale="85000" lnSpcReduction="20000"/>
          </a:bodyPr>
          <a:lstStyle/>
          <a:p>
            <a:pPr marL="0" indent="0" algn="just">
              <a:buNone/>
            </a:pPr>
            <a:r>
              <a:rPr lang="de-CH"/>
              <a:t>«…</a:t>
            </a:r>
            <a:r>
              <a:rPr lang="de-CH" i="1"/>
              <a:t>so kann deren Befreiung von anderen </a:t>
            </a:r>
            <a:r>
              <a:rPr lang="he-IL" i="1">
                <a:cs typeface="Gisha"/>
              </a:rPr>
              <a:t>מצוות עשה שהזמן גרמא</a:t>
            </a:r>
            <a:r>
              <a:rPr lang="de-CH" i="1"/>
              <a:t> wahrlich nicht in einer </a:t>
            </a:r>
            <a:r>
              <a:rPr lang="de-CH" b="1" i="1"/>
              <a:t>geringeren Würdigkeit</a:t>
            </a:r>
            <a:r>
              <a:rPr lang="de-CH" i="1"/>
              <a:t> motiviert sein…vielmehr liegt es sehr nahe: es hat das göttliche Gesetz die Frauen nicht zur Erfüllung aller dieser </a:t>
            </a:r>
            <a:r>
              <a:rPr lang="he-IL" i="1">
                <a:cs typeface="Gisha"/>
              </a:rPr>
              <a:t>מצוות</a:t>
            </a:r>
            <a:r>
              <a:rPr lang="de-CH" i="1"/>
              <a:t> verpflichtet, weil es diese Verpflichtung für Frauen </a:t>
            </a:r>
            <a:r>
              <a:rPr lang="de-CH" b="1" i="1"/>
              <a:t>nicht für nötig </a:t>
            </a:r>
            <a:r>
              <a:rPr lang="de-CH" i="1"/>
              <a:t>erachtet. Alle </a:t>
            </a:r>
            <a:r>
              <a:rPr lang="he-IL" i="1">
                <a:cs typeface="Gisha"/>
              </a:rPr>
              <a:t>מצוות עשה שהזמן גרמא</a:t>
            </a:r>
            <a:r>
              <a:rPr lang="de-CH" i="1"/>
              <a:t> sollen von Zeit zu Zeit gewisse Wahrheiten, Gesinnungen, Grundsätze und Vorsätze durch symbolische Handlungen aufs Neue uns zur Erkenntnis und Anerkenntnis bringen, uns zu deren Betätigung und in deren Betätigung aufs Neue anspornen und befestigen. </a:t>
            </a:r>
            <a:r>
              <a:rPr lang="de-CH" b="1" i="1"/>
              <a:t>Das göttliche Gesetz setzt bei unseren Frauen eine grössere Innigkeit und Begeisterungstreue für ihren Gott dienenden Beruf, und eine geringere Gefährdung derselben durch die in ihrem Berufskreise sich bietenden Versuchungen voraus, als dass es für sie alle die die Männer </a:t>
            </a:r>
            <a:r>
              <a:rPr lang="de-CH" i="1"/>
              <a:t>wiederholt zur Berufstreue spornenden und vor Berufsschwäche warnenden Institutionen hätte nötig erachten sollen…So hat Gott auch bei der Erteilung des Gesetzes (2. B.M. 19, 3) zuerst auf die Treue und Hingebung der Frauen gerechnet, und so hat auch das jüdische Nationalbewusstsein es festgehalten und allen unseren Geschlechtern die Tatsache vererbt, dass in allen Verirrungen und </a:t>
            </a:r>
            <a:r>
              <a:rPr lang="de-CH" i="1" err="1"/>
              <a:t>Gesunkenheiten</a:t>
            </a:r>
            <a:r>
              <a:rPr lang="de-CH" i="1"/>
              <a:t> unseres Volkes </a:t>
            </a:r>
            <a:r>
              <a:rPr lang="he-IL" i="1">
                <a:cs typeface="Gisha"/>
              </a:rPr>
              <a:t>בשכר נשים צדקניות</a:t>
            </a:r>
            <a:r>
              <a:rPr lang="de-CH" i="1"/>
              <a:t> </a:t>
            </a:r>
            <a:r>
              <a:rPr lang="de-CH" i="1" err="1"/>
              <a:t>überzeugungs</a:t>
            </a:r>
            <a:r>
              <a:rPr lang="de-CH" i="1"/>
              <a:t> – und pflichttreue Frauen den Keim der Wiedererhebung gehegt und gepflegt...» (</a:t>
            </a:r>
            <a:r>
              <a:rPr lang="de-CH" b="1" i="1"/>
              <a:t>Kommentar zum Pentateuch </a:t>
            </a:r>
            <a:r>
              <a:rPr lang="de-CH" b="1" i="1" err="1"/>
              <a:t>Vajikra</a:t>
            </a:r>
            <a:r>
              <a:rPr lang="de-CH" b="1" i="1"/>
              <a:t> 23, 43)</a:t>
            </a:r>
            <a:endParaRPr lang="de-CH" i="1"/>
          </a:p>
        </p:txBody>
      </p:sp>
    </p:spTree>
    <p:extLst>
      <p:ext uri="{BB962C8B-B14F-4D97-AF65-F5344CB8AC3E}">
        <p14:creationId xmlns:p14="http://schemas.microsoft.com/office/powerpoint/2010/main" val="42336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8883" y="764704"/>
            <a:ext cx="9751060" cy="1008112"/>
          </a:xfrm>
        </p:spPr>
        <p:txBody>
          <a:bodyPr rtlCol="0">
            <a:normAutofit fontScale="90000"/>
          </a:bodyPr>
          <a:lstStyle/>
          <a:p>
            <a:pPr algn="ctr" rtl="0"/>
            <a:br>
              <a:rPr lang="de-DE" sz="2400" b="1"/>
            </a:br>
            <a:br>
              <a:rPr lang="de-DE" sz="2400" b="1"/>
            </a:br>
            <a:br>
              <a:rPr lang="de-DE" sz="2400" b="1"/>
            </a:br>
            <a:br>
              <a:rPr lang="de-DE" sz="2400" b="1"/>
            </a:br>
            <a:r>
              <a:rPr lang="de-DE" sz="2400" b="1"/>
              <a:t>Die </a:t>
            </a:r>
            <a:r>
              <a:rPr lang="de-DE" sz="2400" b="1" i="1"/>
              <a:t>inhaltliche</a:t>
            </a:r>
            <a:r>
              <a:rPr lang="de-DE" sz="2400" b="1"/>
              <a:t> Bewertung der jüdischen Frau nach Rabbiner S. R. Hirsch</a:t>
            </a:r>
            <a:br>
              <a:rPr lang="de-DE" sz="2400" b="1"/>
            </a:br>
            <a:r>
              <a:rPr lang="de-DE" sz="2400" b="1"/>
              <a:t>-   Rollenverteilung von Mann und Frau :</a:t>
            </a:r>
            <a:br>
              <a:rPr lang="de-DE" sz="2400" b="1"/>
            </a:br>
            <a:endParaRPr lang="de-DE" sz="2400" b="1"/>
          </a:p>
        </p:txBody>
      </p:sp>
      <p:sp>
        <p:nvSpPr>
          <p:cNvPr id="4" name="Inhaltsplatzhalter 3">
            <a:extLst>
              <a:ext uri="{FF2B5EF4-FFF2-40B4-BE49-F238E27FC236}">
                <a16:creationId xmlns:a16="http://schemas.microsoft.com/office/drawing/2014/main" id="{60FC5191-A992-4AC9-91F8-F3D769634290}"/>
              </a:ext>
            </a:extLst>
          </p:cNvPr>
          <p:cNvSpPr>
            <a:spLocks noGrp="1"/>
          </p:cNvSpPr>
          <p:nvPr>
            <p:ph idx="1"/>
          </p:nvPr>
        </p:nvSpPr>
        <p:spPr>
          <a:xfrm>
            <a:off x="1218883" y="1700808"/>
            <a:ext cx="9751060" cy="4536504"/>
          </a:xfrm>
        </p:spPr>
        <p:txBody>
          <a:bodyPr vert="horz" lIns="91440" tIns="45720" rIns="91440" bIns="45720" rtlCol="0" anchor="t">
            <a:normAutofit fontScale="25000" lnSpcReduction="20000"/>
          </a:bodyPr>
          <a:lstStyle/>
          <a:p>
            <a:pPr marL="0" indent="0" algn="just">
              <a:buNone/>
            </a:pPr>
            <a:endParaRPr lang="de-CH" sz="8000" i="1" dirty="0"/>
          </a:p>
          <a:p>
            <a:pPr marL="0" indent="0" algn="just">
              <a:buNone/>
            </a:pPr>
            <a:r>
              <a:rPr lang="de-CH" sz="8000" dirty="0"/>
              <a:t>«</a:t>
            </a:r>
            <a:r>
              <a:rPr lang="de-CH" sz="8000" i="1" dirty="0"/>
              <a:t>Indem nämlich der Mann sich </a:t>
            </a:r>
            <a:r>
              <a:rPr lang="de-CH" sz="8000" b="1" i="1" dirty="0"/>
              <a:t>Beruf und Stellung</a:t>
            </a:r>
            <a:r>
              <a:rPr lang="de-CH" sz="8000" i="1" dirty="0"/>
              <a:t>, - ja im Grunde nichts anderes als den Boden, als den eigentümlichen Anteil an dem allgemeinen Weltenfonds zu erkämpfen hat, auf welchem und mit welchem er seines Teils den allgemeinen Menschenberuf zu erfüllen hat, läuft er eben darin Gefahr, sich in diesen Kämpfen völlig zu verlieren, in dem Streben nach diesen Errungenschaften der Mittel seine ganze Bestimmung  zu erkennen und des grossen Zwecks mit allem diesem, seiner reinen menschlichen Aufgabe völlig zu vergessen, ja dieses </a:t>
            </a:r>
            <a:r>
              <a:rPr lang="de-CH" sz="8000" b="1" i="1" dirty="0"/>
              <a:t>rein Menschliche </a:t>
            </a:r>
            <a:r>
              <a:rPr lang="de-CH" sz="8000" i="1" dirty="0"/>
              <a:t>jenen Bestrebungen opfernd unterzuordnen – eine Verirrung, die fast als der Schlüssel aller geschichtlichen Irrsale betrachtet werden dürfte. Da ist es denn gerade das Weib, das ihn zu diesem </a:t>
            </a:r>
            <a:r>
              <a:rPr lang="de-CH" sz="8000" b="1" i="1" dirty="0"/>
              <a:t>rein Menschlichen </a:t>
            </a:r>
            <a:r>
              <a:rPr lang="de-CH" sz="8000" i="1" dirty="0"/>
              <a:t>zurück führt, und das Rätsel der Geschichte löst sich mit der Herrschaft des Weiblichen, mit der </a:t>
            </a:r>
            <a:r>
              <a:rPr lang="de-CH" sz="8000" i="1" dirty="0" err="1"/>
              <a:t>Umschränkung</a:t>
            </a:r>
            <a:r>
              <a:rPr lang="de-CH" sz="8000" i="1" dirty="0"/>
              <a:t> des Mannes in den unter die Pflege </a:t>
            </a:r>
            <a:r>
              <a:rPr lang="de-CH" sz="8000" b="1" i="1" dirty="0"/>
              <a:t>des Weibes gestellten Kreis des rein menschlichen Seins</a:t>
            </a:r>
            <a:r>
              <a:rPr lang="de-CH" sz="8000" i="1" dirty="0"/>
              <a:t> und Waltens. Es ist die Rückkehr des Bürgers zum Menschen!» (</a:t>
            </a:r>
            <a:r>
              <a:rPr lang="de-CH" sz="8000" b="1" i="1" dirty="0"/>
              <a:t>Gesammelte Schriften IV, das jüdische Weib, S. 163</a:t>
            </a:r>
            <a:r>
              <a:rPr lang="de-CH" sz="8000" i="1" dirty="0"/>
              <a:t>)</a:t>
            </a:r>
            <a:endParaRPr lang="de-CH" sz="8000" dirty="0"/>
          </a:p>
          <a:p>
            <a:pPr marL="0" indent="0" algn="just">
              <a:buNone/>
            </a:pPr>
            <a:endParaRPr lang="de-CH" sz="8000"/>
          </a:p>
          <a:p>
            <a:pPr marL="0" indent="0" algn="just">
              <a:buNone/>
            </a:pPr>
            <a:endParaRPr lang="de-CH" sz="8000"/>
          </a:p>
        </p:txBody>
      </p:sp>
    </p:spTree>
    <p:extLst>
      <p:ext uri="{BB962C8B-B14F-4D97-AF65-F5344CB8AC3E}">
        <p14:creationId xmlns:p14="http://schemas.microsoft.com/office/powerpoint/2010/main" val="152132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8883" y="764704"/>
            <a:ext cx="9751060" cy="720080"/>
          </a:xfrm>
        </p:spPr>
        <p:txBody>
          <a:bodyPr rtlCol="0">
            <a:normAutofit fontScale="90000"/>
          </a:bodyPr>
          <a:lstStyle/>
          <a:p>
            <a:pPr algn="ctr" rtl="0"/>
            <a:br>
              <a:rPr lang="de-DE" sz="2400" b="1"/>
            </a:br>
            <a:br>
              <a:rPr lang="de-DE" sz="2400" b="1"/>
            </a:br>
            <a:br>
              <a:rPr lang="de-DE" sz="2400" b="1"/>
            </a:br>
            <a:br>
              <a:rPr lang="de-DE" sz="2400" b="1"/>
            </a:br>
            <a:r>
              <a:rPr lang="de-DE" sz="2400" b="1"/>
              <a:t>Die </a:t>
            </a:r>
            <a:r>
              <a:rPr lang="de-DE" sz="2400" b="1" i="1"/>
              <a:t>inhaltliche</a:t>
            </a:r>
            <a:r>
              <a:rPr lang="de-DE" sz="2400" b="1"/>
              <a:t> Bewertung der jüdischen Frau nach Rabbiner S. R. Hirsch</a:t>
            </a:r>
            <a:br>
              <a:rPr lang="de-DE" sz="2400" b="1"/>
            </a:br>
            <a:r>
              <a:rPr lang="de-DE" sz="2400" b="1"/>
              <a:t>- Gleichwertigkeit von Mann und Frau</a:t>
            </a:r>
          </a:p>
        </p:txBody>
      </p:sp>
      <p:sp>
        <p:nvSpPr>
          <p:cNvPr id="4" name="Inhaltsplatzhalter 3">
            <a:extLst>
              <a:ext uri="{FF2B5EF4-FFF2-40B4-BE49-F238E27FC236}">
                <a16:creationId xmlns:a16="http://schemas.microsoft.com/office/drawing/2014/main" id="{60FC5191-A992-4AC9-91F8-F3D769634290}"/>
              </a:ext>
            </a:extLst>
          </p:cNvPr>
          <p:cNvSpPr>
            <a:spLocks noGrp="1"/>
          </p:cNvSpPr>
          <p:nvPr>
            <p:ph idx="1"/>
          </p:nvPr>
        </p:nvSpPr>
        <p:spPr>
          <a:xfrm>
            <a:off x="1218883" y="1700808"/>
            <a:ext cx="9751060" cy="4536504"/>
          </a:xfrm>
        </p:spPr>
        <p:txBody>
          <a:bodyPr>
            <a:normAutofit lnSpcReduction="10000"/>
          </a:bodyPr>
          <a:lstStyle/>
          <a:p>
            <a:pPr marL="0" indent="0" algn="just">
              <a:buNone/>
            </a:pPr>
            <a:r>
              <a:rPr lang="de-CH" sz="2000"/>
              <a:t>«</a:t>
            </a:r>
            <a:r>
              <a:rPr lang="de-CH" sz="2000" i="1"/>
              <a:t>Er stellt das Weib sofort auf eine Linie der Ebenbürtigkeit dem Manne gegenüber, weist jedem eine andere Stelle des Schaffens und Wirkens an, der Mann kann nicht die Stelle des Weibes, das Weib nicht die des Mannes einnehmen und ausfüllen, beide aber stehen und wirken auf einer Linie, schaffen und wirken einander in die Hand und vollenden ineinander greifend ihres Teils die einheitliche Menschenaufgabe.» (</a:t>
            </a:r>
            <a:r>
              <a:rPr lang="de-CH" sz="2000" b="1" i="1"/>
              <a:t>Gesammelte Schriften IV, das jüdische Weib, S. 166</a:t>
            </a:r>
            <a:r>
              <a:rPr lang="de-CH" sz="2000" i="1"/>
              <a:t>)</a:t>
            </a:r>
          </a:p>
          <a:p>
            <a:pPr marL="0" indent="0" algn="just">
              <a:buNone/>
            </a:pPr>
            <a:r>
              <a:rPr lang="de-CH" sz="2000" i="1"/>
              <a:t>«Der Begriff: Gott ebenbildlicher Mensch umfasst </a:t>
            </a:r>
            <a:r>
              <a:rPr lang="de-CH" sz="2000" b="1" i="1"/>
              <a:t>beide </a:t>
            </a:r>
            <a:r>
              <a:rPr lang="de-CH" sz="2000" i="1"/>
              <a:t>Geschlechter, Mann und Weib zusammen erschöpft den Begriff: Mensch, und beide hat Gott in gleicher Unmittelbarkeit und in gleicher, Zweck beabsichtigenden Willenstätigkeit geschaffen…» (</a:t>
            </a:r>
            <a:r>
              <a:rPr lang="de-CH" sz="2000" b="1" i="1"/>
              <a:t>Gesammelte Schriften IV, das jüdische Weib, S. 162</a:t>
            </a:r>
            <a:r>
              <a:rPr lang="de-CH" sz="2000" i="1"/>
              <a:t>)</a:t>
            </a:r>
          </a:p>
          <a:p>
            <a:pPr marL="0" indent="0" algn="just">
              <a:buNone/>
            </a:pPr>
            <a:r>
              <a:rPr lang="de-CH" sz="2000" i="1"/>
              <a:t>«In diesem Worte </a:t>
            </a:r>
            <a:r>
              <a:rPr lang="he-IL" sz="2000" i="1"/>
              <a:t>איש</a:t>
            </a:r>
            <a:r>
              <a:rPr lang="de-CH" sz="2000" i="1"/>
              <a:t> und </a:t>
            </a:r>
            <a:r>
              <a:rPr lang="he-IL" sz="2000" i="1"/>
              <a:t>אשה</a:t>
            </a:r>
            <a:r>
              <a:rPr lang="de-CH" sz="2000" i="1"/>
              <a:t> lag die Bürgschaft für die Ebenbürtigkeit und die sich gegenseitig ergänzende Bestimmung des Mannes und des Weibes. So lange Mann und Weib </a:t>
            </a:r>
            <a:r>
              <a:rPr lang="he-IL" sz="2000" i="1"/>
              <a:t>איש</a:t>
            </a:r>
            <a:r>
              <a:rPr lang="de-CH" sz="2000" i="1"/>
              <a:t> und </a:t>
            </a:r>
            <a:r>
              <a:rPr lang="he-IL" sz="2000" i="1"/>
              <a:t>אשה</a:t>
            </a:r>
            <a:r>
              <a:rPr lang="de-CH" sz="2000" i="1"/>
              <a:t>  waren, brauchte weder der Mann von dem Weibe, noch das Weib von dem Manne </a:t>
            </a:r>
            <a:r>
              <a:rPr lang="de-CH" sz="2000" i="1" err="1"/>
              <a:t>emancipiert</a:t>
            </a:r>
            <a:r>
              <a:rPr lang="de-CH" sz="2000" i="1"/>
              <a:t> werden, konnte keiner weder des anderen </a:t>
            </a:r>
            <a:r>
              <a:rPr lang="de-CH" sz="2000" i="1" err="1"/>
              <a:t>Sclave</a:t>
            </a:r>
            <a:r>
              <a:rPr lang="de-CH" sz="2000" i="1"/>
              <a:t>, noch Gott, noch Göttin werden.» (</a:t>
            </a:r>
            <a:r>
              <a:rPr lang="de-CH" sz="2000" b="1" i="1"/>
              <a:t>Kommentar zum Pentateuch </a:t>
            </a:r>
            <a:r>
              <a:rPr lang="de-CH" sz="2000" b="1" i="1" err="1"/>
              <a:t>Bereschit</a:t>
            </a:r>
            <a:r>
              <a:rPr lang="de-CH" sz="2000" b="1" i="1"/>
              <a:t> 11, 7</a:t>
            </a:r>
            <a:r>
              <a:rPr lang="de-CH" sz="2000" i="1"/>
              <a:t>)</a:t>
            </a:r>
            <a:endParaRPr lang="de-CH" sz="2000"/>
          </a:p>
          <a:p>
            <a:pPr marL="0" indent="0" algn="just">
              <a:buNone/>
            </a:pPr>
            <a:endParaRPr lang="de-CH" sz="8000"/>
          </a:p>
          <a:p>
            <a:pPr marL="0" indent="0" algn="just">
              <a:buNone/>
            </a:pPr>
            <a:endParaRPr lang="de-CH" sz="8000"/>
          </a:p>
          <a:p>
            <a:pPr marL="0" indent="0" algn="just">
              <a:buNone/>
            </a:pPr>
            <a:endParaRPr lang="de-CH" sz="8000"/>
          </a:p>
        </p:txBody>
      </p:sp>
    </p:spTree>
    <p:extLst>
      <p:ext uri="{BB962C8B-B14F-4D97-AF65-F5344CB8AC3E}">
        <p14:creationId xmlns:p14="http://schemas.microsoft.com/office/powerpoint/2010/main" val="240906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8882" y="476672"/>
            <a:ext cx="9751060" cy="1008112"/>
          </a:xfrm>
        </p:spPr>
        <p:txBody>
          <a:bodyPr rtlCol="0">
            <a:normAutofit fontScale="90000"/>
          </a:bodyPr>
          <a:lstStyle/>
          <a:p>
            <a:pPr algn="ctr"/>
            <a:br>
              <a:rPr lang="de-DE" sz="2400" b="1"/>
            </a:br>
            <a:br>
              <a:rPr lang="de-DE" sz="2400" b="1"/>
            </a:br>
            <a:br>
              <a:rPr lang="de-DE" sz="2400" b="1"/>
            </a:br>
            <a:br>
              <a:rPr lang="de-DE" sz="2400" b="1"/>
            </a:br>
            <a:r>
              <a:rPr lang="de-DE" sz="2400" b="1"/>
              <a:t>Die </a:t>
            </a:r>
            <a:r>
              <a:rPr lang="de-DE" sz="2400" b="1" i="1"/>
              <a:t>inhaltliche</a:t>
            </a:r>
            <a:r>
              <a:rPr lang="de-DE" sz="2400" b="1"/>
              <a:t> Bewertung der jüdischen Frau nach Rabbiner S. R. Hirsch</a:t>
            </a:r>
            <a:br>
              <a:rPr lang="de-DE" sz="2400" b="1"/>
            </a:br>
            <a:r>
              <a:rPr lang="de-DE" sz="2400" b="1"/>
              <a:t>Fazit </a:t>
            </a:r>
          </a:p>
        </p:txBody>
      </p:sp>
      <p:sp>
        <p:nvSpPr>
          <p:cNvPr id="4" name="Inhaltsplatzhalter 3">
            <a:extLst>
              <a:ext uri="{FF2B5EF4-FFF2-40B4-BE49-F238E27FC236}">
                <a16:creationId xmlns:a16="http://schemas.microsoft.com/office/drawing/2014/main" id="{60FC5191-A992-4AC9-91F8-F3D769634290}"/>
              </a:ext>
            </a:extLst>
          </p:cNvPr>
          <p:cNvSpPr>
            <a:spLocks noGrp="1"/>
          </p:cNvSpPr>
          <p:nvPr>
            <p:ph idx="1"/>
          </p:nvPr>
        </p:nvSpPr>
        <p:spPr>
          <a:xfrm>
            <a:off x="1218882" y="1412776"/>
            <a:ext cx="9751060" cy="5040560"/>
          </a:xfrm>
        </p:spPr>
        <p:txBody>
          <a:bodyPr>
            <a:normAutofit fontScale="25000" lnSpcReduction="20000"/>
          </a:bodyPr>
          <a:lstStyle/>
          <a:p>
            <a:pPr marL="0" indent="0" algn="just">
              <a:buNone/>
            </a:pPr>
            <a:endParaRPr lang="de-CH" sz="8000"/>
          </a:p>
          <a:p>
            <a:pPr algn="just">
              <a:buFontTx/>
              <a:buChar char="-"/>
            </a:pPr>
            <a:r>
              <a:rPr lang="de-CH" sz="8000"/>
              <a:t>Mann und Frau sind gleichwertig, jeder jedoch mit seiner jeweiligen Rolle</a:t>
            </a:r>
          </a:p>
          <a:p>
            <a:pPr algn="just">
              <a:buFontTx/>
              <a:buChar char="-"/>
            </a:pPr>
            <a:r>
              <a:rPr lang="de-CH" sz="8000"/>
              <a:t>Gemäss einem Aspekt des TIDE-Prinzips arbeitet der Mann (Beruf) und ist im gesellschaftlichen Leben (Stellung) aktiv (Aussen) und die Frau leitet das Haus (Innen).</a:t>
            </a:r>
          </a:p>
          <a:p>
            <a:pPr algn="just">
              <a:buFontTx/>
              <a:buChar char="-"/>
            </a:pPr>
            <a:r>
              <a:rPr lang="de-CH" sz="8000"/>
              <a:t>In der Berufs - und Aussenwelt (Bürger) hat der Mann diverse Herausforderungen und Versuchungen, die ihm vom Weg der Tora abbringen könnten</a:t>
            </a:r>
          </a:p>
          <a:p>
            <a:pPr algn="just">
              <a:buFontTx/>
              <a:buChar char="-"/>
            </a:pPr>
            <a:r>
              <a:rPr lang="de-CH" sz="8000"/>
              <a:t>Die Frau hat a) eine grössere «</a:t>
            </a:r>
            <a:r>
              <a:rPr lang="de-CH" sz="8000" i="1"/>
              <a:t>Innigkeit und Treue </a:t>
            </a:r>
            <a:r>
              <a:rPr lang="de-CH" sz="8000"/>
              <a:t>(</a:t>
            </a:r>
            <a:r>
              <a:rPr lang="de-CH" sz="8000" err="1"/>
              <a:t>Emuna</a:t>
            </a:r>
            <a:r>
              <a:rPr lang="de-CH" sz="8000"/>
              <a:t>)» als der Mann und b) weniger Versuchungen, weil sie nicht in der Arbeitswelt ist</a:t>
            </a:r>
          </a:p>
          <a:p>
            <a:pPr algn="just">
              <a:buFontTx/>
              <a:buChar char="-"/>
            </a:pPr>
            <a:r>
              <a:rPr lang="de-CH" sz="8000"/>
              <a:t>Die Frau und die </a:t>
            </a:r>
            <a:r>
              <a:rPr lang="de-CH" sz="8000" i="1" err="1"/>
              <a:t>Mitzwot</a:t>
            </a:r>
            <a:r>
              <a:rPr lang="de-CH" sz="8000"/>
              <a:t> helfen dem Mann auf dem Weg von Haschem zu bleiben (vom Bürger zum Menschen)</a:t>
            </a:r>
          </a:p>
          <a:p>
            <a:pPr algn="just">
              <a:buFontTx/>
              <a:buChar char="-"/>
            </a:pPr>
            <a:r>
              <a:rPr lang="de-CH" sz="8000"/>
              <a:t>Die Frau hat demnach somit eine </a:t>
            </a:r>
            <a:r>
              <a:rPr lang="de-CH" sz="8000" b="1"/>
              <a:t>sehr wichtige Stellung</a:t>
            </a:r>
            <a:r>
              <a:rPr lang="de-CH" sz="8000"/>
              <a:t>, und soll so wie die </a:t>
            </a:r>
            <a:r>
              <a:rPr lang="de-CH" sz="8000" i="1" err="1"/>
              <a:t>Mitzwot</a:t>
            </a:r>
            <a:r>
              <a:rPr lang="de-CH" sz="8000" i="1"/>
              <a:t> </a:t>
            </a:r>
            <a:r>
              <a:rPr lang="de-CH" sz="8000"/>
              <a:t>auf den Mann wirken (das </a:t>
            </a:r>
            <a:r>
              <a:rPr lang="de-CH" sz="8000" i="1"/>
              <a:t>rein Menschliche</a:t>
            </a:r>
            <a:r>
              <a:rPr lang="de-CH" sz="8000"/>
              <a:t> in ihm stärken, gemäss </a:t>
            </a:r>
            <a:r>
              <a:rPr lang="de-CH" sz="8000" err="1"/>
              <a:t>Rabb</a:t>
            </a:r>
            <a:r>
              <a:rPr lang="de-CH" sz="8000"/>
              <a:t>. Hirsch Verständnis vom </a:t>
            </a:r>
            <a:r>
              <a:rPr lang="de-CH" sz="8000" b="1" i="1" err="1"/>
              <a:t>Jissroel</a:t>
            </a:r>
            <a:r>
              <a:rPr lang="de-CH" sz="8000" b="1" i="1"/>
              <a:t>-Mensch; </a:t>
            </a:r>
            <a:r>
              <a:rPr lang="de-CH" sz="8000" i="1"/>
              <a:t>Halacha bzw. </a:t>
            </a:r>
            <a:r>
              <a:rPr lang="de-CH" sz="8000" i="1" err="1"/>
              <a:t>Mitzwot</a:t>
            </a:r>
            <a:r>
              <a:rPr lang="de-CH" sz="8000" i="1"/>
              <a:t> das praktische Handeln; die Frau fördert die </a:t>
            </a:r>
            <a:r>
              <a:rPr lang="de-CH" sz="8000" i="1" err="1"/>
              <a:t>Emuna</a:t>
            </a:r>
            <a:r>
              <a:rPr lang="de-CH" sz="8000"/>
              <a:t>)</a:t>
            </a:r>
          </a:p>
          <a:p>
            <a:pPr marL="0" indent="0" algn="just">
              <a:buNone/>
            </a:pPr>
            <a:r>
              <a:rPr lang="de-CH" sz="8000" b="1"/>
              <a:t>= Um all das zu erreichen, muss die Frau hierfür jedoch gut ausgebildet werden.</a:t>
            </a:r>
          </a:p>
          <a:p>
            <a:pPr algn="just">
              <a:buFontTx/>
              <a:buChar char="-"/>
            </a:pPr>
            <a:endParaRPr lang="de-CH" sz="8000"/>
          </a:p>
          <a:p>
            <a:pPr marL="0" indent="0" algn="just">
              <a:buNone/>
            </a:pPr>
            <a:endParaRPr lang="de-CH" sz="8000"/>
          </a:p>
          <a:p>
            <a:pPr marL="0" indent="0" algn="just">
              <a:buNone/>
            </a:pPr>
            <a:endParaRPr lang="de-CH" sz="8000"/>
          </a:p>
        </p:txBody>
      </p:sp>
    </p:spTree>
    <p:extLst>
      <p:ext uri="{BB962C8B-B14F-4D97-AF65-F5344CB8AC3E}">
        <p14:creationId xmlns:p14="http://schemas.microsoft.com/office/powerpoint/2010/main" val="16287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8883" y="787400"/>
            <a:ext cx="9751060" cy="812800"/>
          </a:xfrm>
        </p:spPr>
        <p:txBody>
          <a:bodyPr rtlCol="0"/>
          <a:lstStyle/>
          <a:p>
            <a:pPr algn="ctr" rtl="0"/>
            <a:r>
              <a:rPr lang="de-DE"/>
              <a:t>Rabbiner Hirsch zum Tora-Studium für Frauen</a:t>
            </a:r>
          </a:p>
        </p:txBody>
      </p:sp>
      <p:sp>
        <p:nvSpPr>
          <p:cNvPr id="4" name="Inhaltsplatzhalter 3">
            <a:extLst>
              <a:ext uri="{FF2B5EF4-FFF2-40B4-BE49-F238E27FC236}">
                <a16:creationId xmlns:a16="http://schemas.microsoft.com/office/drawing/2014/main" id="{60FC5191-A992-4AC9-91F8-F3D769634290}"/>
              </a:ext>
            </a:extLst>
          </p:cNvPr>
          <p:cNvSpPr>
            <a:spLocks noGrp="1"/>
          </p:cNvSpPr>
          <p:nvPr>
            <p:ph idx="1"/>
          </p:nvPr>
        </p:nvSpPr>
        <p:spPr>
          <a:xfrm>
            <a:off x="1218883" y="1600200"/>
            <a:ext cx="9751060" cy="4470400"/>
          </a:xfrm>
        </p:spPr>
        <p:txBody>
          <a:bodyPr vert="horz" lIns="91440" tIns="45720" rIns="91440" bIns="45720" rtlCol="0" anchor="t">
            <a:normAutofit fontScale="85000" lnSpcReduction="20000"/>
          </a:bodyPr>
          <a:lstStyle/>
          <a:p>
            <a:pPr marL="0" indent="0" algn="ctr">
              <a:buNone/>
            </a:pPr>
            <a:endParaRPr lang="de-CH" i="1"/>
          </a:p>
          <a:p>
            <a:pPr marL="0" indent="0" algn="just">
              <a:buNone/>
            </a:pPr>
            <a:r>
              <a:rPr lang="de-CH" i="1"/>
              <a:t>«In der </a:t>
            </a:r>
            <a:r>
              <a:rPr lang="de-CH" i="1" err="1"/>
              <a:t>That</a:t>
            </a:r>
            <a:r>
              <a:rPr lang="de-CH" i="1"/>
              <a:t> sind auch Frauen nur nicht zur</a:t>
            </a:r>
            <a:r>
              <a:rPr lang="de-CH" i="1">
                <a:cs typeface="Gisha"/>
              </a:rPr>
              <a:t> </a:t>
            </a:r>
            <a:r>
              <a:rPr lang="he-IL" i="1">
                <a:cs typeface="Gisha"/>
              </a:rPr>
              <a:t>תורה</a:t>
            </a:r>
            <a:r>
              <a:rPr lang="de-CH" i="1"/>
              <a:t>-Gelehrsamkeit, zur </a:t>
            </a:r>
            <a:r>
              <a:rPr lang="de-CH" b="1" i="1"/>
              <a:t>wissenschaftlichen Gesetzeskunde </a:t>
            </a:r>
            <a:r>
              <a:rPr lang="de-CH" i="1"/>
              <a:t>zu führen, deren Aneignung und Überlieferung wesentlich zum Berufe eines jeden jüdischen Mannes gehören. Allein jenes Verständnis des </a:t>
            </a:r>
            <a:r>
              <a:rPr lang="de-CH" b="1" i="1"/>
              <a:t>jüdischen Schrifttums </a:t>
            </a:r>
            <a:r>
              <a:rPr lang="de-CH" i="1"/>
              <a:t>und jene Kenntnis, die zu einer wahren, zu gewissenhafter Pflichttreue führender </a:t>
            </a:r>
            <a:r>
              <a:rPr lang="de-CH" b="1" i="1"/>
              <a:t>Gottesfurcht</a:t>
            </a:r>
            <a:r>
              <a:rPr lang="de-CH" i="1"/>
              <a:t> und zu einer </a:t>
            </a:r>
            <a:r>
              <a:rPr lang="de-CH" b="1" i="1"/>
              <a:t>vollen Pflichterfüllung </a:t>
            </a:r>
            <a:r>
              <a:rPr lang="de-CH" i="1"/>
              <a:t>gehören, die gehören zur Geistes – und Herzensbildung unserer Töchter wie unserer Söhne. Darauf weisst schon das </a:t>
            </a:r>
            <a:r>
              <a:rPr lang="he-IL" i="1">
                <a:cs typeface="Gisha"/>
              </a:rPr>
              <a:t>הקהל</a:t>
            </a:r>
            <a:r>
              <a:rPr lang="de-CH" i="1"/>
              <a:t>-Gebot (5.B. M. 31, 12) hin.» (</a:t>
            </a:r>
            <a:r>
              <a:rPr lang="de-CH" b="1" i="1"/>
              <a:t>Kommentar zum Pentateuch </a:t>
            </a:r>
            <a:r>
              <a:rPr lang="de-CH" b="1" i="1" err="1"/>
              <a:t>Devarim</a:t>
            </a:r>
            <a:r>
              <a:rPr lang="de-CH" b="1" i="1"/>
              <a:t> 11, 19 und Hirsch-</a:t>
            </a:r>
            <a:r>
              <a:rPr lang="de-CH" b="1" i="1" err="1"/>
              <a:t>Siddur</a:t>
            </a:r>
            <a:r>
              <a:rPr lang="de-CH" b="1" i="1"/>
              <a:t>, S. 122</a:t>
            </a:r>
            <a:r>
              <a:rPr lang="de-CH" i="1"/>
              <a:t>) </a:t>
            </a:r>
          </a:p>
          <a:p>
            <a:pPr marL="457200" indent="-457200">
              <a:buAutoNum type="arabicPeriod"/>
            </a:pPr>
            <a:r>
              <a:rPr lang="de-CH"/>
              <a:t>Keine Gelehrsamkeit in der wissenschaftlichen Gesetzeskunde (Abhandlungen in der mündlichen Tora)</a:t>
            </a:r>
          </a:p>
          <a:p>
            <a:pPr marL="457200" indent="-457200">
              <a:buAutoNum type="arabicPeriod"/>
            </a:pPr>
            <a:r>
              <a:rPr lang="de-CH"/>
              <a:t>Verständnis des Schrifttums fördern (schriftliche Tora)</a:t>
            </a:r>
          </a:p>
          <a:p>
            <a:pPr marL="457200" indent="-457200">
              <a:buAutoNum type="arabicPeriod"/>
            </a:pPr>
            <a:r>
              <a:rPr lang="de-CH"/>
              <a:t>Gottesfurcht (</a:t>
            </a:r>
            <a:r>
              <a:rPr lang="de-CH" err="1"/>
              <a:t>Mussar</a:t>
            </a:r>
            <a:r>
              <a:rPr lang="de-CH"/>
              <a:t>)</a:t>
            </a:r>
          </a:p>
          <a:p>
            <a:pPr marL="457200" indent="-457200">
              <a:buAutoNum type="arabicPeriod"/>
            </a:pPr>
            <a:r>
              <a:rPr lang="de-CH"/>
              <a:t>Pflichterfüllung der </a:t>
            </a:r>
            <a:r>
              <a:rPr lang="de-CH" i="1" err="1"/>
              <a:t>Mitzwot</a:t>
            </a:r>
            <a:r>
              <a:rPr lang="de-CH"/>
              <a:t>, die die Frauen betreffen (Halacha)</a:t>
            </a:r>
          </a:p>
        </p:txBody>
      </p:sp>
    </p:spTree>
    <p:extLst>
      <p:ext uri="{BB962C8B-B14F-4D97-AF65-F5344CB8AC3E}">
        <p14:creationId xmlns:p14="http://schemas.microsoft.com/office/powerpoint/2010/main" val="401321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ücher klassisch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609_TF02801059_TF02801059.potx" id="{B7E0088B-3891-4870-A0F9-0B55D125AA28}" vid="{D69FE2B0-D120-4CB8-B369-767F0CF49809}"/>
    </a:ext>
  </a:extLst>
</a:theme>
</file>

<file path=ppt/theme/theme2.xml><?xml version="1.0" encoding="utf-8"?>
<a:theme xmlns:a="http://schemas.openxmlformats.org/drawingml/2006/main" name="Office-Design">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Design">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schemas.microsoft.com/office/2006/metadata/properties"/>
    <ds:schemaRef ds:uri="http://purl.org/dc/elements/1.1/"/>
    <ds:schemaRef ds:uri="http://purl.org/dc/terms/"/>
    <ds:schemaRef ds:uri="http://schemas.microsoft.com/office/infopath/2007/PartnerControls"/>
    <ds:schemaRef ds:uri="http://purl.org/dc/dcmitype/"/>
    <ds:schemaRef ds:uri="http://schemas.microsoft.com/office/2006/documentManagement/types"/>
    <ds:schemaRef ds:uri="4873beb7-5857-4685-be1f-d57550cc96cc"/>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3ED4759-CFDD-43F0-817C-11D9197192BA}">
  <ds:schemaRefs>
    <ds:schemaRef ds:uri="4873beb7-5857-4685-be1f-d57550cc96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für das Bildungswesen Klassisches Buch (Breitbild)</Template>
  <TotalTime>0</TotalTime>
  <Words>2016</Words>
  <Application>Microsoft Office PowerPoint</Application>
  <PresentationFormat>Custom</PresentationFormat>
  <Paragraphs>81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Bücher klassisch 16:9</vt:lpstr>
      <vt:lpstr> Der inhaltliche und historische Einfluss von Rabbiner S.R. Hirsch auf die Beis Jaakov Bewegung</vt:lpstr>
      <vt:lpstr>Ausgangslage:  Die fromme jüdische Frau des Mittelalters</vt:lpstr>
      <vt:lpstr>Ziele von Rabbiner S. R. Hirsch</vt:lpstr>
      <vt:lpstr>Die inhaltliche Bewertung der jüdischen Frau nach Rabbiner S. R. Hirsch – Kritik am bestehenden abwertenden Frauen-Bild</vt:lpstr>
      <vt:lpstr>Die inhaltliche Bewertung der jüdischen Frau nach Rabbiner S. R. Hirsch – Befreiung von den מצוות עשה שהזמן גרמא</vt:lpstr>
      <vt:lpstr>    Die inhaltliche Bewertung der jüdischen Frau nach Rabbiner S. R. Hirsch -   Rollenverteilung von Mann und Frau : </vt:lpstr>
      <vt:lpstr>    Die inhaltliche Bewertung der jüdischen Frau nach Rabbiner S. R. Hirsch - Gleichwertigkeit von Mann und Frau</vt:lpstr>
      <vt:lpstr>    Die inhaltliche Bewertung der jüdischen Frau nach Rabbiner S. R. Hirsch Fazit </vt:lpstr>
      <vt:lpstr>Rabbiner Hirsch zum Tora-Studium für Frauen</vt:lpstr>
      <vt:lpstr>Curriculum für Mädchen gemäss Chorew </vt:lpstr>
      <vt:lpstr>          Der historische Einfluss von Rabbiner Hirsch auf Sara Schenirers Beis Jaakov –  Rabbiner Moshe David Flesch (1879-1944)  </vt:lpstr>
      <vt:lpstr>                         Der historische Einfluss von Rabbiner Hirsch auf Sara Schenirers Beis Jaakov –  Rabbiner Dr. Leo (Shmuel) Deutschländer (1889-1935)   </vt:lpstr>
      <vt:lpstr>Der Chofetz Chaim zum Unterricht für Mädchen (Beis Jaakov) in Likutej Halochos Sota 11a (gedruckt 1922)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Der Einfluss von Rabbiner S.R. Hirsch auf die Beis Jaakov Bewegung</dc:title>
  <dc:creator>Rabbiner Moshe Baumel</dc:creator>
  <cp:lastModifiedBy>Rabbiner Moshe Baumel</cp:lastModifiedBy>
  <cp:revision>4</cp:revision>
  <dcterms:created xsi:type="dcterms:W3CDTF">2022-09-19T12:09:36Z</dcterms:created>
  <dcterms:modified xsi:type="dcterms:W3CDTF">2022-11-14T10:02:24Z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